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64" r:id="rId2"/>
    <p:sldMasterId id="2147483676" r:id="rId3"/>
    <p:sldMasterId id="2147483700" r:id="rId4"/>
  </p:sldMasterIdLst>
  <p:notesMasterIdLst>
    <p:notesMasterId r:id="rId35"/>
  </p:notesMasterIdLst>
  <p:sldIdLst>
    <p:sldId id="901" r:id="rId5"/>
    <p:sldId id="267" r:id="rId6"/>
    <p:sldId id="257" r:id="rId7"/>
    <p:sldId id="258" r:id="rId8"/>
    <p:sldId id="871" r:id="rId9"/>
    <p:sldId id="872" r:id="rId10"/>
    <p:sldId id="262" r:id="rId11"/>
    <p:sldId id="263" r:id="rId12"/>
    <p:sldId id="264" r:id="rId13"/>
    <p:sldId id="266" r:id="rId14"/>
    <p:sldId id="288" r:id="rId15"/>
    <p:sldId id="289" r:id="rId16"/>
    <p:sldId id="290" r:id="rId17"/>
    <p:sldId id="291" r:id="rId18"/>
    <p:sldId id="292" r:id="rId19"/>
    <p:sldId id="293" r:id="rId20"/>
    <p:sldId id="294" r:id="rId21"/>
    <p:sldId id="295" r:id="rId22"/>
    <p:sldId id="296" r:id="rId23"/>
    <p:sldId id="297" r:id="rId24"/>
    <p:sldId id="298" r:id="rId25"/>
    <p:sldId id="302" r:id="rId26"/>
    <p:sldId id="301" r:id="rId27"/>
    <p:sldId id="300" r:id="rId28"/>
    <p:sldId id="873" r:id="rId29"/>
    <p:sldId id="874" r:id="rId30"/>
    <p:sldId id="875" r:id="rId31"/>
    <p:sldId id="876" r:id="rId32"/>
    <p:sldId id="260" r:id="rId33"/>
    <p:sldId id="682" r:id="rId34"/>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33CC"/>
    <a:srgbClr val="00FFFF"/>
    <a:srgbClr val="CC6600"/>
    <a:srgbClr val="FFCCFF"/>
    <a:srgbClr val="FFFF99"/>
    <a:srgbClr val="993300"/>
    <a:srgbClr val="FFCD2D"/>
    <a:srgbClr val="CCFF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78" d="100"/>
          <a:sy n="78" d="100"/>
        </p:scale>
        <p:origin x="258" y="7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11FDB8-7FC4-4AF8-AA98-0B76F0E31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x-none"/>
        </a:p>
      </dgm:t>
    </dgm:pt>
    <dgm:pt modelId="{9BF99848-5F77-4FAB-B2FC-8BEC5A7B33CB}">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4612/BGDĐT-</a:t>
          </a:r>
          <a:r>
            <a:rPr lang="en-US" sz="2400" i="1" dirty="0" err="1">
              <a:latin typeface="Times New Roman" panose="02020603050405020304" pitchFamily="18" charset="0"/>
              <a:cs typeface="Times New Roman" panose="02020603050405020304" pitchFamily="18" charset="0"/>
            </a:rPr>
            <a:t>GDTrH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ngày</a:t>
          </a:r>
          <a:r>
            <a:rPr lang="en-US" sz="2400" i="1" dirty="0">
              <a:latin typeface="Times New Roman" panose="02020603050405020304" pitchFamily="18" charset="0"/>
              <a:cs typeface="Times New Roman" panose="02020603050405020304" pitchFamily="18" charset="0"/>
            </a:rPr>
            <a:t> 03/10/2017 v/v </a:t>
          </a:r>
          <a:r>
            <a:rPr lang="en-US" sz="2400" i="1" dirty="0" err="1">
              <a:latin typeface="Times New Roman" panose="02020603050405020304" pitchFamily="18" charset="0"/>
              <a:cs typeface="Times New Roman" panose="02020603050405020304" pitchFamily="18" charset="0"/>
            </a:rPr>
            <a:t>hướng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dẫn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theo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định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hướng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triển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năng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phẩm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2017 – 2018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tạo</a:t>
          </a:r>
          <a:r>
            <a:rPr lang="en-US" sz="2400" i="1" dirty="0">
              <a:latin typeface="Times New Roman" panose="02020603050405020304" pitchFamily="18" charset="0"/>
              <a:cs typeface="Times New Roman" panose="02020603050405020304" pitchFamily="18" charset="0"/>
            </a:rPr>
            <a:t>;</a:t>
          </a:r>
          <a:endParaRPr lang="x-none" sz="2400" i="1" dirty="0">
            <a:latin typeface="Times New Roman" panose="02020603050405020304" pitchFamily="18" charset="0"/>
            <a:cs typeface="Times New Roman" panose="02020603050405020304" pitchFamily="18" charset="0"/>
          </a:endParaRPr>
        </a:p>
      </dgm:t>
    </dgm:pt>
    <dgm:pt modelId="{BEAA7483-0FD4-4AF6-B3A5-E0B6C311EC57}" type="parTrans" cxnId="{2A5A2C18-45D0-4E4F-91E5-B025538E9177}">
      <dgm:prSet/>
      <dgm:spPr/>
      <dgm:t>
        <a:bodyPr/>
        <a:lstStyle/>
        <a:p>
          <a:endParaRPr lang="x-none"/>
        </a:p>
      </dgm:t>
    </dgm:pt>
    <dgm:pt modelId="{CC0CA884-7B8E-44D0-A7FA-735EF44C6209}" type="sibTrans" cxnId="{2A5A2C18-45D0-4E4F-91E5-B025538E9177}">
      <dgm:prSet/>
      <dgm:spPr/>
      <dgm:t>
        <a:bodyPr/>
        <a:lstStyle/>
        <a:p>
          <a:endParaRPr lang="x-none"/>
        </a:p>
      </dgm:t>
    </dgm:pt>
    <dgm:pt modelId="{A8192D93-1658-4A48-9C46-E28A3D0AAEAB}">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
          <a:r>
            <a:rPr lang="en-US" sz="2400" i="1" dirty="0" err="1">
              <a:solidFill>
                <a:srgbClr val="000000"/>
              </a:solidFill>
              <a:effectLst/>
              <a:latin typeface="Times New Roman" panose="02020603050405020304" pitchFamily="18" charset="0"/>
              <a:ea typeface="MS Mincho" panose="02020609040205080304" pitchFamily="49" charset="-128"/>
            </a:rPr>
            <a:t>Tài</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liệu</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hướng</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dẫn</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điều</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chỉnh</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nội</a:t>
          </a:r>
          <a:r>
            <a:rPr lang="en-US" sz="2400" i="1" dirty="0">
              <a:solidFill>
                <a:srgbClr val="000000"/>
              </a:solidFill>
              <a:effectLst/>
              <a:latin typeface="Times New Roman" panose="02020603050405020304" pitchFamily="18" charset="0"/>
              <a:ea typeface="MS Mincho" panose="02020609040205080304" pitchFamily="49" charset="-128"/>
            </a:rPr>
            <a:t> dung </a:t>
          </a:r>
          <a:r>
            <a:rPr lang="en-US" sz="2400" i="1" dirty="0" err="1">
              <a:solidFill>
                <a:srgbClr val="000000"/>
              </a:solidFill>
              <a:effectLst/>
              <a:latin typeface="Times New Roman" panose="02020603050405020304" pitchFamily="18" charset="0"/>
              <a:ea typeface="MS Mincho" panose="02020609040205080304" pitchFamily="49" charset="-128"/>
            </a:rPr>
            <a:t>và</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phương</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pháp</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dạy</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học</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các</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môn</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học</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lớp</a:t>
          </a:r>
          <a:r>
            <a:rPr lang="en-US" sz="2400" i="1" dirty="0">
              <a:solidFill>
                <a:srgbClr val="000000"/>
              </a:solidFill>
              <a:effectLst/>
              <a:latin typeface="Times New Roman" panose="02020603050405020304" pitchFamily="18" charset="0"/>
              <a:ea typeface="MS Mincho" panose="02020609040205080304" pitchFamily="49" charset="-128"/>
            </a:rPr>
            <a:t> 5 </a:t>
          </a:r>
          <a:r>
            <a:rPr lang="en-US" sz="2400" i="1" dirty="0" err="1">
              <a:solidFill>
                <a:srgbClr val="000000"/>
              </a:solidFill>
              <a:effectLst/>
              <a:latin typeface="Times New Roman" panose="02020603050405020304" pitchFamily="18" charset="0"/>
              <a:ea typeface="MS Mincho" panose="02020609040205080304" pitchFamily="49" charset="-128"/>
            </a:rPr>
            <a:t>chương</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trình</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hiện</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hành</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solidFill>
                <a:srgbClr val="000000"/>
              </a:solidFill>
              <a:effectLst/>
              <a:latin typeface="Times New Roman" panose="02020603050405020304" pitchFamily="18" charset="0"/>
              <a:ea typeface="MS Mincho" panose="02020609040205080304" pitchFamily="49" charset="-128"/>
            </a:rPr>
            <a:t>của</a:t>
          </a:r>
          <a:r>
            <a:rPr lang="en-US" sz="2400" i="1" dirty="0">
              <a:solidFill>
                <a:srgbClr val="000000"/>
              </a:solidFill>
              <a:effectLst/>
              <a:latin typeface="Times New Roman" panose="02020603050405020304" pitchFamily="18" charset="0"/>
              <a:ea typeface="MS Mincho" panose="02020609040205080304" pitchFamily="49" charset="-128"/>
            </a:rPr>
            <a:t> </a:t>
          </a:r>
          <a:r>
            <a:rPr lang="en-US" sz="2400" i="1" dirty="0" err="1">
              <a:latin typeface="Times New Roman" panose="02020603050405020304" pitchFamily="18" charset="0"/>
              <a:cs typeface="Times New Roman" panose="02020603050405020304" pitchFamily="18" charset="0"/>
            </a:rPr>
            <a:t>Bộ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Giáo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tạo</a:t>
          </a:r>
          <a:r>
            <a:rPr lang="en-US" sz="2400" i="1" dirty="0">
              <a:latin typeface="Times New Roman" panose="02020603050405020304" pitchFamily="18" charset="0"/>
              <a:cs typeface="Times New Roman" panose="02020603050405020304" pitchFamily="18" charset="0"/>
            </a:rPr>
            <a:t>.</a:t>
          </a:r>
          <a:endParaRPr lang="x-none" sz="2400" i="1" dirty="0">
            <a:latin typeface="Times New Roman" panose="02020603050405020304" pitchFamily="18" charset="0"/>
            <a:cs typeface="Times New Roman" panose="02020603050405020304" pitchFamily="18" charset="0"/>
          </a:endParaRPr>
        </a:p>
      </dgm:t>
    </dgm:pt>
    <dgm:pt modelId="{E5E72D74-512E-48CA-83AE-D7372EA22A06}" type="parTrans" cxnId="{175D8D17-AC9E-43D8-8846-26D9240D7702}">
      <dgm:prSet/>
      <dgm:spPr/>
      <dgm:t>
        <a:bodyPr/>
        <a:lstStyle/>
        <a:p>
          <a:endParaRPr lang="x-none"/>
        </a:p>
      </dgm:t>
    </dgm:pt>
    <dgm:pt modelId="{0069EEAE-F2EA-45C8-BD86-B2E0817DBCFA}" type="sibTrans" cxnId="{175D8D17-AC9E-43D8-8846-26D9240D7702}">
      <dgm:prSet/>
      <dgm:spPr/>
      <dgm:t>
        <a:bodyPr/>
        <a:lstStyle/>
        <a:p>
          <a:endParaRPr lang="x-none"/>
        </a:p>
      </dgm:t>
    </dgm:pt>
    <dgm:pt modelId="{3795BFBC-85E5-4455-9A00-D7F7FF9F0CAD}" type="pres">
      <dgm:prSet presAssocID="{8311FDB8-7FC4-4AF8-AA98-0B76F0E311B7}" presName="Name0" presStyleCnt="0">
        <dgm:presLayoutVars>
          <dgm:chMax val="7"/>
          <dgm:chPref val="7"/>
          <dgm:dir/>
        </dgm:presLayoutVars>
      </dgm:prSet>
      <dgm:spPr/>
      <dgm:t>
        <a:bodyPr/>
        <a:lstStyle/>
        <a:p>
          <a:endParaRPr lang="en-US"/>
        </a:p>
      </dgm:t>
    </dgm:pt>
    <dgm:pt modelId="{B83C5274-3220-4A0C-929A-0714BCEA6C09}" type="pres">
      <dgm:prSet presAssocID="{8311FDB8-7FC4-4AF8-AA98-0B76F0E311B7}" presName="Name1" presStyleCnt="0"/>
      <dgm:spPr/>
    </dgm:pt>
    <dgm:pt modelId="{209FD65F-49B3-4D7A-81AF-D7B0860B3003}" type="pres">
      <dgm:prSet presAssocID="{8311FDB8-7FC4-4AF8-AA98-0B76F0E311B7}" presName="cycle" presStyleCnt="0"/>
      <dgm:spPr/>
    </dgm:pt>
    <dgm:pt modelId="{C9EC76BD-AF88-4F8A-9E18-235FA276959A}" type="pres">
      <dgm:prSet presAssocID="{8311FDB8-7FC4-4AF8-AA98-0B76F0E311B7}" presName="srcNode" presStyleLbl="node1" presStyleIdx="0" presStyleCnt="2"/>
      <dgm:spPr/>
    </dgm:pt>
    <dgm:pt modelId="{099C4899-68E9-4C68-A29E-5D839EAB5719}" type="pres">
      <dgm:prSet presAssocID="{8311FDB8-7FC4-4AF8-AA98-0B76F0E311B7}" presName="conn" presStyleLbl="parChTrans1D2" presStyleIdx="0" presStyleCnt="1"/>
      <dgm:spPr/>
      <dgm:t>
        <a:bodyPr/>
        <a:lstStyle/>
        <a:p>
          <a:endParaRPr lang="en-US"/>
        </a:p>
      </dgm:t>
    </dgm:pt>
    <dgm:pt modelId="{4A713736-CC1A-400A-9EED-DFD931678B24}" type="pres">
      <dgm:prSet presAssocID="{8311FDB8-7FC4-4AF8-AA98-0B76F0E311B7}" presName="extraNode" presStyleLbl="node1" presStyleIdx="0" presStyleCnt="2"/>
      <dgm:spPr/>
    </dgm:pt>
    <dgm:pt modelId="{767D0348-B7FE-4EAA-82CC-907D91B1C54B}" type="pres">
      <dgm:prSet presAssocID="{8311FDB8-7FC4-4AF8-AA98-0B76F0E311B7}" presName="dstNode" presStyleLbl="node1" presStyleIdx="0" presStyleCnt="2"/>
      <dgm:spPr/>
    </dgm:pt>
    <dgm:pt modelId="{FC7156CE-2440-4C37-94FB-4BCDCE473207}" type="pres">
      <dgm:prSet presAssocID="{9BF99848-5F77-4FAB-B2FC-8BEC5A7B33CB}" presName="text_1" presStyleLbl="node1" presStyleIdx="0" presStyleCnt="2">
        <dgm:presLayoutVars>
          <dgm:bulletEnabled val="1"/>
        </dgm:presLayoutVars>
      </dgm:prSet>
      <dgm:spPr/>
      <dgm:t>
        <a:bodyPr/>
        <a:lstStyle/>
        <a:p>
          <a:endParaRPr lang="en-US"/>
        </a:p>
      </dgm:t>
    </dgm:pt>
    <dgm:pt modelId="{A1A439BD-9E82-4705-A7AB-93EFD27D0184}" type="pres">
      <dgm:prSet presAssocID="{9BF99848-5F77-4FAB-B2FC-8BEC5A7B33CB}" presName="accent_1" presStyleCnt="0"/>
      <dgm:spPr/>
    </dgm:pt>
    <dgm:pt modelId="{71633F34-659D-4E71-A512-38EA9A72799E}" type="pres">
      <dgm:prSet presAssocID="{9BF99848-5F77-4FAB-B2FC-8BEC5A7B33CB}" presName="accentRepeatNode" presStyleLbl="solidFgAcc1" presStyleIdx="0" presStyleCnt="2"/>
      <dgm:spPr/>
    </dgm:pt>
    <dgm:pt modelId="{F31F3A55-1540-4837-B509-E4CF7B07CD92}" type="pres">
      <dgm:prSet presAssocID="{A8192D93-1658-4A48-9C46-E28A3D0AAEAB}" presName="text_2" presStyleLbl="node1" presStyleIdx="1" presStyleCnt="2">
        <dgm:presLayoutVars>
          <dgm:bulletEnabled val="1"/>
        </dgm:presLayoutVars>
      </dgm:prSet>
      <dgm:spPr/>
      <dgm:t>
        <a:bodyPr/>
        <a:lstStyle/>
        <a:p>
          <a:endParaRPr lang="en-US"/>
        </a:p>
      </dgm:t>
    </dgm:pt>
    <dgm:pt modelId="{A4842CBA-D1AB-4841-9419-85854AE4E461}" type="pres">
      <dgm:prSet presAssocID="{A8192D93-1658-4A48-9C46-E28A3D0AAEAB}" presName="accent_2" presStyleCnt="0"/>
      <dgm:spPr/>
    </dgm:pt>
    <dgm:pt modelId="{AA4809EC-30BA-4F9A-AE11-971DEA99E64E}" type="pres">
      <dgm:prSet presAssocID="{A8192D93-1658-4A48-9C46-E28A3D0AAEAB}" presName="accentRepeatNode" presStyleLbl="solidFgAcc1" presStyleIdx="1" presStyleCnt="2"/>
      <dgm:spPr/>
    </dgm:pt>
  </dgm:ptLst>
  <dgm:cxnLst>
    <dgm:cxn modelId="{BE711CB4-EAE2-4B6D-948B-E2F592E91785}" type="presOf" srcId="{A8192D93-1658-4A48-9C46-E28A3D0AAEAB}" destId="{F31F3A55-1540-4837-B509-E4CF7B07CD92}" srcOrd="0" destOrd="0" presId="urn:microsoft.com/office/officeart/2008/layout/VerticalCurvedList"/>
    <dgm:cxn modelId="{BAF218B8-4CE4-4064-A44F-B74D977196E6}" type="presOf" srcId="{8311FDB8-7FC4-4AF8-AA98-0B76F0E311B7}" destId="{3795BFBC-85E5-4455-9A00-D7F7FF9F0CAD}" srcOrd="0" destOrd="0" presId="urn:microsoft.com/office/officeart/2008/layout/VerticalCurvedList"/>
    <dgm:cxn modelId="{2A5A2C18-45D0-4E4F-91E5-B025538E9177}" srcId="{8311FDB8-7FC4-4AF8-AA98-0B76F0E311B7}" destId="{9BF99848-5F77-4FAB-B2FC-8BEC5A7B33CB}" srcOrd="0" destOrd="0" parTransId="{BEAA7483-0FD4-4AF6-B3A5-E0B6C311EC57}" sibTransId="{CC0CA884-7B8E-44D0-A7FA-735EF44C6209}"/>
    <dgm:cxn modelId="{0CE4800C-F0F3-4C5E-85C9-40E5E8552FA0}" type="presOf" srcId="{9BF99848-5F77-4FAB-B2FC-8BEC5A7B33CB}" destId="{FC7156CE-2440-4C37-94FB-4BCDCE473207}" srcOrd="0" destOrd="0" presId="urn:microsoft.com/office/officeart/2008/layout/VerticalCurvedList"/>
    <dgm:cxn modelId="{175D8D17-AC9E-43D8-8846-26D9240D7702}" srcId="{8311FDB8-7FC4-4AF8-AA98-0B76F0E311B7}" destId="{A8192D93-1658-4A48-9C46-E28A3D0AAEAB}" srcOrd="1" destOrd="0" parTransId="{E5E72D74-512E-48CA-83AE-D7372EA22A06}" sibTransId="{0069EEAE-F2EA-45C8-BD86-B2E0817DBCFA}"/>
    <dgm:cxn modelId="{8FBC5ACB-4465-42F1-A86A-3886F57E3E75}" type="presOf" srcId="{CC0CA884-7B8E-44D0-A7FA-735EF44C6209}" destId="{099C4899-68E9-4C68-A29E-5D839EAB5719}" srcOrd="0" destOrd="0" presId="urn:microsoft.com/office/officeart/2008/layout/VerticalCurvedList"/>
    <dgm:cxn modelId="{AE035697-ACBB-42AB-AC64-ADADE9B944AA}" type="presParOf" srcId="{3795BFBC-85E5-4455-9A00-D7F7FF9F0CAD}" destId="{B83C5274-3220-4A0C-929A-0714BCEA6C09}" srcOrd="0" destOrd="0" presId="urn:microsoft.com/office/officeart/2008/layout/VerticalCurvedList"/>
    <dgm:cxn modelId="{2F358C51-0E7F-4777-8184-89126D8687DD}" type="presParOf" srcId="{B83C5274-3220-4A0C-929A-0714BCEA6C09}" destId="{209FD65F-49B3-4D7A-81AF-D7B0860B3003}" srcOrd="0" destOrd="0" presId="urn:microsoft.com/office/officeart/2008/layout/VerticalCurvedList"/>
    <dgm:cxn modelId="{D441E694-F5D3-4FB3-AE99-212E8541EB35}" type="presParOf" srcId="{209FD65F-49B3-4D7A-81AF-D7B0860B3003}" destId="{C9EC76BD-AF88-4F8A-9E18-235FA276959A}" srcOrd="0" destOrd="0" presId="urn:microsoft.com/office/officeart/2008/layout/VerticalCurvedList"/>
    <dgm:cxn modelId="{24915A1E-ADD9-4DB7-BB81-E591B5AA59E2}" type="presParOf" srcId="{209FD65F-49B3-4D7A-81AF-D7B0860B3003}" destId="{099C4899-68E9-4C68-A29E-5D839EAB5719}" srcOrd="1" destOrd="0" presId="urn:microsoft.com/office/officeart/2008/layout/VerticalCurvedList"/>
    <dgm:cxn modelId="{26B13F10-35C0-4EE0-8F30-EC2AC5A0F50F}" type="presParOf" srcId="{209FD65F-49B3-4D7A-81AF-D7B0860B3003}" destId="{4A713736-CC1A-400A-9EED-DFD931678B24}" srcOrd="2" destOrd="0" presId="urn:microsoft.com/office/officeart/2008/layout/VerticalCurvedList"/>
    <dgm:cxn modelId="{32F39D1F-58DE-462D-B5CC-38C3B4EA8819}" type="presParOf" srcId="{209FD65F-49B3-4D7A-81AF-D7B0860B3003}" destId="{767D0348-B7FE-4EAA-82CC-907D91B1C54B}" srcOrd="3" destOrd="0" presId="urn:microsoft.com/office/officeart/2008/layout/VerticalCurvedList"/>
    <dgm:cxn modelId="{51A07295-FBA9-4868-954C-D0EF3F42454D}" type="presParOf" srcId="{B83C5274-3220-4A0C-929A-0714BCEA6C09}" destId="{FC7156CE-2440-4C37-94FB-4BCDCE473207}" srcOrd="1" destOrd="0" presId="urn:microsoft.com/office/officeart/2008/layout/VerticalCurvedList"/>
    <dgm:cxn modelId="{E3BE6180-E4DB-410B-8CF5-65CB0BB297A0}" type="presParOf" srcId="{B83C5274-3220-4A0C-929A-0714BCEA6C09}" destId="{A1A439BD-9E82-4705-A7AB-93EFD27D0184}" srcOrd="2" destOrd="0" presId="urn:microsoft.com/office/officeart/2008/layout/VerticalCurvedList"/>
    <dgm:cxn modelId="{EA094AD4-FF46-46DE-B2BC-04C3CA9CE5DE}" type="presParOf" srcId="{A1A439BD-9E82-4705-A7AB-93EFD27D0184}" destId="{71633F34-659D-4E71-A512-38EA9A72799E}" srcOrd="0" destOrd="0" presId="urn:microsoft.com/office/officeart/2008/layout/VerticalCurvedList"/>
    <dgm:cxn modelId="{DE5A1D18-35A2-44F4-9989-850E1B82E3D9}" type="presParOf" srcId="{B83C5274-3220-4A0C-929A-0714BCEA6C09}" destId="{F31F3A55-1540-4837-B509-E4CF7B07CD92}" srcOrd="3" destOrd="0" presId="urn:microsoft.com/office/officeart/2008/layout/VerticalCurvedList"/>
    <dgm:cxn modelId="{E2B80EED-04D4-4A87-9AC0-758F2A8283C4}" type="presParOf" srcId="{B83C5274-3220-4A0C-929A-0714BCEA6C09}" destId="{A4842CBA-D1AB-4841-9419-85854AE4E461}" srcOrd="4" destOrd="0" presId="urn:microsoft.com/office/officeart/2008/layout/VerticalCurvedList"/>
    <dgm:cxn modelId="{77FA1FDE-70D1-44DD-A99E-E725804A479F}" type="presParOf" srcId="{A4842CBA-D1AB-4841-9419-85854AE4E461}" destId="{AA4809EC-30BA-4F9A-AE11-971DEA99E64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11FDB8-7FC4-4AF8-AA98-0B76F0E31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x-none"/>
        </a:p>
      </dgm:t>
    </dgm:pt>
    <dgm:pt modelId="{9BF99848-5F77-4FAB-B2FC-8BEC5A7B33CB}">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200" dirty="0">
              <a:solidFill>
                <a:srgbClr val="000000"/>
              </a:solidFill>
              <a:effectLst/>
              <a:latin typeface="Times New Roman" panose="02020603050405020304" pitchFamily="18" charset="0"/>
              <a:ea typeface="MS Mincho" panose="02020609040205080304" pitchFamily="49" charset="-128"/>
            </a:rPr>
            <a:t>1. </a:t>
          </a:r>
          <a:r>
            <a:rPr lang="en-US" sz="2200" dirty="0" err="1">
              <a:solidFill>
                <a:srgbClr val="000000"/>
              </a:solidFill>
              <a:effectLst/>
              <a:latin typeface="Times New Roman" panose="02020603050405020304" pitchFamily="18" charset="0"/>
              <a:ea typeface="MS Mincho" panose="02020609040205080304" pitchFamily="49" charset="-128"/>
            </a:rPr>
            <a:t>Đoạn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văn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kể</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chuyện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phát</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huy</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trí</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tưởng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tượng</a:t>
          </a:r>
          <a:r>
            <a:rPr lang="en-US" sz="2200" dirty="0">
              <a:solidFill>
                <a:srgbClr val="000000"/>
              </a:solidFill>
              <a:effectLst/>
              <a:latin typeface="Times New Roman" panose="02020603050405020304" pitchFamily="18" charset="0"/>
              <a:ea typeface="MS Mincho" panose="02020609040205080304" pitchFamily="49" charset="-128"/>
            </a:rPr>
            <a:t> (1 – 2 </a:t>
          </a:r>
          <a:r>
            <a:rPr lang="en-US" sz="2200" dirty="0" err="1">
              <a:solidFill>
                <a:srgbClr val="000000"/>
              </a:solidFill>
              <a:effectLst/>
              <a:latin typeface="Times New Roman" panose="02020603050405020304" pitchFamily="18" charset="0"/>
              <a:ea typeface="MS Mincho" panose="02020609040205080304" pitchFamily="49" charset="-128"/>
            </a:rPr>
            <a:t>tiết</a:t>
          </a:r>
          <a:r>
            <a:rPr lang="en-US" sz="2200" dirty="0">
              <a:solidFill>
                <a:srgbClr val="000000"/>
              </a:solidFill>
              <a:effectLst/>
              <a:latin typeface="Times New Roman" panose="02020603050405020304" pitchFamily="18" charset="0"/>
              <a:ea typeface="MS Mincho" panose="02020609040205080304" pitchFamily="49" charset="-128"/>
            </a:rPr>
            <a:t>)</a:t>
          </a:r>
          <a:endParaRPr lang="x-none" sz="2200" dirty="0">
            <a:latin typeface="Times New Roman" panose="02020603050405020304" pitchFamily="18" charset="0"/>
            <a:cs typeface="Times New Roman" panose="02020603050405020304" pitchFamily="18" charset="0"/>
          </a:endParaRPr>
        </a:p>
      </dgm:t>
    </dgm:pt>
    <dgm:pt modelId="{BEAA7483-0FD4-4AF6-B3A5-E0B6C311EC57}" type="parTrans" cxnId="{2A5A2C18-45D0-4E4F-91E5-B025538E9177}">
      <dgm:prSet/>
      <dgm:spPr/>
      <dgm:t>
        <a:bodyPr/>
        <a:lstStyle/>
        <a:p>
          <a:endParaRPr lang="x-none"/>
        </a:p>
      </dgm:t>
    </dgm:pt>
    <dgm:pt modelId="{CC0CA884-7B8E-44D0-A7FA-735EF44C6209}" type="sibTrans" cxnId="{2A5A2C18-45D0-4E4F-91E5-B025538E9177}">
      <dgm:prSet/>
      <dgm:spPr/>
      <dgm:t>
        <a:bodyPr/>
        <a:lstStyle/>
        <a:p>
          <a:endParaRPr lang="x-none"/>
        </a:p>
      </dgm:t>
    </dgm:pt>
    <dgm:pt modelId="{B5F4494A-D8DD-4E12-AC91-D18B61B5B340}">
      <dgm:prSet phldrT="[Text]" custT="1">
        <dgm:style>
          <a:lnRef idx="1">
            <a:schemeClr val="accent6"/>
          </a:lnRef>
          <a:fillRef idx="2">
            <a:schemeClr val="accent6"/>
          </a:fillRef>
          <a:effectRef idx="1">
            <a:schemeClr val="accent6"/>
          </a:effectRef>
          <a:fontRef idx="minor">
            <a:schemeClr val="dk1"/>
          </a:fontRef>
        </dgm:style>
      </dgm:prSet>
      <dgm:spPr/>
      <dgm:t>
        <a:bodyPr/>
        <a:lstStyle/>
        <a:p>
          <a:pPr algn="just"/>
          <a:r>
            <a:rPr lang="en-US" sz="2200" dirty="0">
              <a:solidFill>
                <a:srgbClr val="000000"/>
              </a:solidFill>
              <a:effectLst/>
              <a:latin typeface="Times New Roman" panose="02020603050405020304" pitchFamily="18" charset="0"/>
              <a:ea typeface="MS Mincho" panose="02020609040205080304" pitchFamily="49" charset="-128"/>
            </a:rPr>
            <a:t>3. </a:t>
          </a:r>
          <a:r>
            <a:rPr lang="en-US" sz="2200" dirty="0" err="1">
              <a:solidFill>
                <a:srgbClr val="000000"/>
              </a:solidFill>
              <a:effectLst/>
              <a:latin typeface="Times New Roman" panose="02020603050405020304" pitchFamily="18" charset="0"/>
              <a:ea typeface="MS Mincho" panose="02020609040205080304" pitchFamily="49" charset="-128"/>
            </a:rPr>
            <a:t>Đoạn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văn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nêu</a:t>
          </a:r>
          <a:r>
            <a:rPr lang="en-US" sz="2200" dirty="0">
              <a:solidFill>
                <a:srgbClr val="000000"/>
              </a:solidFill>
              <a:effectLst/>
              <a:latin typeface="Times New Roman" panose="02020603050405020304" pitchFamily="18" charset="0"/>
              <a:ea typeface="MS Mincho" panose="02020609040205080304" pitchFamily="49" charset="-128"/>
            </a:rPr>
            <a:t> ý </a:t>
          </a:r>
          <a:r>
            <a:rPr lang="en-US" sz="2200" dirty="0" err="1">
              <a:solidFill>
                <a:srgbClr val="000000"/>
              </a:solidFill>
              <a:effectLst/>
              <a:latin typeface="Times New Roman" panose="02020603050405020304" pitchFamily="18" charset="0"/>
              <a:ea typeface="MS Mincho" panose="02020609040205080304" pitchFamily="49" charset="-128"/>
            </a:rPr>
            <a:t>kiến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về</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hiện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tượng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xã</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hội</a:t>
          </a:r>
          <a:r>
            <a:rPr lang="en-US" sz="2200" dirty="0">
              <a:solidFill>
                <a:srgbClr val="000000"/>
              </a:solidFill>
              <a:effectLst/>
              <a:latin typeface="Times New Roman" panose="02020603050405020304" pitchFamily="18" charset="0"/>
              <a:ea typeface="MS Mincho" panose="02020609040205080304" pitchFamily="49" charset="-128"/>
            </a:rPr>
            <a:t> (2 – 3 </a:t>
          </a:r>
          <a:r>
            <a:rPr lang="en-US" sz="2200" dirty="0" err="1">
              <a:solidFill>
                <a:srgbClr val="000000"/>
              </a:solidFill>
              <a:effectLst/>
              <a:latin typeface="Times New Roman" panose="02020603050405020304" pitchFamily="18" charset="0"/>
              <a:ea typeface="MS Mincho" panose="02020609040205080304" pitchFamily="49" charset="-128"/>
            </a:rPr>
            <a:t>tiết</a:t>
          </a:r>
          <a:r>
            <a:rPr lang="en-US" sz="2200" dirty="0">
              <a:solidFill>
                <a:srgbClr val="000000"/>
              </a:solidFill>
              <a:effectLst/>
              <a:latin typeface="Times New Roman" panose="02020603050405020304" pitchFamily="18" charset="0"/>
              <a:ea typeface="MS Mincho" panose="02020609040205080304" pitchFamily="49" charset="-128"/>
            </a:rPr>
            <a:t>) </a:t>
          </a:r>
          <a:endParaRPr lang="x-none" sz="2200" dirty="0"/>
        </a:p>
      </dgm:t>
    </dgm:pt>
    <dgm:pt modelId="{EAADAD84-3CB6-4D08-BA42-2AA58CB869CE}" type="parTrans" cxnId="{3642B83F-2D7D-4E7F-B47D-1D4B48E34477}">
      <dgm:prSet/>
      <dgm:spPr/>
      <dgm:t>
        <a:bodyPr/>
        <a:lstStyle/>
        <a:p>
          <a:endParaRPr lang="x-none"/>
        </a:p>
      </dgm:t>
    </dgm:pt>
    <dgm:pt modelId="{47E62E3E-FABE-4B3F-9E06-520A8483CA59}" type="sibTrans" cxnId="{3642B83F-2D7D-4E7F-B47D-1D4B48E34477}">
      <dgm:prSet/>
      <dgm:spPr/>
      <dgm:t>
        <a:bodyPr/>
        <a:lstStyle/>
        <a:p>
          <a:endParaRPr lang="x-none"/>
        </a:p>
      </dgm:t>
    </dgm:pt>
    <dgm:pt modelId="{A0D3C91C-34EC-4BF3-BB36-56D17C923246}">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4. </a:t>
          </a:r>
          <a:r>
            <a:rPr lang="en-US" sz="2200" dirty="0" err="1">
              <a:solidFill>
                <a:srgbClr val="000000"/>
              </a:solidFill>
              <a:effectLst/>
              <a:latin typeface="Times New Roman" panose="02020603050405020304" pitchFamily="18" charset="0"/>
              <a:ea typeface="Times New Roman" panose="02020603050405020304" pitchFamily="18" charset="0"/>
            </a:rPr>
            <a:t>Bài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thuyết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minh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ngắn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hoặc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phim</a:t>
          </a:r>
          <a:r>
            <a:rPr lang="en-US" sz="2200" dirty="0">
              <a:solidFill>
                <a:srgbClr val="000000"/>
              </a:solidFill>
              <a:effectLst/>
              <a:latin typeface="Times New Roman" panose="02020603050405020304" pitchFamily="18" charset="0"/>
              <a:ea typeface="Times New Roman" panose="02020603050405020304" pitchFamily="18" charset="0"/>
            </a:rPr>
            <a:t> (3 – 4 </a:t>
          </a:r>
          <a:r>
            <a:rPr lang="en-US" sz="2200" dirty="0" err="1">
              <a:solidFill>
                <a:srgbClr val="000000"/>
              </a:solidFill>
              <a:effectLst/>
              <a:latin typeface="Times New Roman" panose="02020603050405020304" pitchFamily="18" charset="0"/>
              <a:ea typeface="Times New Roman" panose="02020603050405020304" pitchFamily="18" charset="0"/>
            </a:rPr>
            <a:t>tiết</a:t>
          </a:r>
          <a:r>
            <a:rPr lang="en-US" sz="2200" dirty="0">
              <a:solidFill>
                <a:srgbClr val="000000"/>
              </a:solidFill>
              <a:effectLst/>
              <a:latin typeface="Times New Roman" panose="02020603050405020304" pitchFamily="18" charset="0"/>
              <a:ea typeface="Times New Roman" panose="02020603050405020304" pitchFamily="18" charset="0"/>
            </a:rPr>
            <a:t>) </a:t>
          </a:r>
          <a:endParaRPr lang="x-none" sz="2200" dirty="0"/>
        </a:p>
      </dgm:t>
    </dgm:pt>
    <dgm:pt modelId="{F91A084A-F1B0-4249-A904-E5CC7AED2117}" type="parTrans" cxnId="{A6B17F2E-031D-4E0E-A175-A85252C0DFB4}">
      <dgm:prSet/>
      <dgm:spPr/>
      <dgm:t>
        <a:bodyPr/>
        <a:lstStyle/>
        <a:p>
          <a:endParaRPr lang="x-none"/>
        </a:p>
      </dgm:t>
    </dgm:pt>
    <dgm:pt modelId="{84A84494-6472-4DA8-BA78-822429FEEFCF}" type="sibTrans" cxnId="{A6B17F2E-031D-4E0E-A175-A85252C0DFB4}">
      <dgm:prSet/>
      <dgm:spPr/>
      <dgm:t>
        <a:bodyPr/>
        <a:lstStyle/>
        <a:p>
          <a:endParaRPr lang="x-none"/>
        </a:p>
      </dgm:t>
    </dgm:pt>
    <dgm:pt modelId="{DA0DDC0F-EBA3-4A05-BAB1-86D33329E81D}">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200" dirty="0">
              <a:solidFill>
                <a:srgbClr val="000000"/>
              </a:solidFill>
              <a:effectLst/>
              <a:latin typeface="Times New Roman" panose="02020603050405020304" pitchFamily="18" charset="0"/>
              <a:ea typeface="MS Mincho" panose="02020609040205080304" pitchFamily="49" charset="-128"/>
            </a:rPr>
            <a:t>2. </a:t>
          </a:r>
          <a:r>
            <a:rPr lang="en-US" sz="2200" dirty="0" err="1">
              <a:solidFill>
                <a:srgbClr val="000000"/>
              </a:solidFill>
              <a:effectLst/>
              <a:latin typeface="Times New Roman" panose="02020603050405020304" pitchFamily="18" charset="0"/>
              <a:ea typeface="MS Mincho" panose="02020609040205080304" pitchFamily="49" charset="-128"/>
            </a:rPr>
            <a:t>Đoạn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văn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biểu</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a:solidFill>
                <a:srgbClr val="000000"/>
              </a:solidFill>
              <a:effectLst/>
              <a:latin typeface="Times New Roman" panose="02020603050405020304" pitchFamily="18" charset="0"/>
              <a:ea typeface="MS Mincho" panose="02020609040205080304" pitchFamily="49" charset="-128"/>
            </a:rPr>
            <a:t>cảm: </a:t>
          </a:r>
          <a:r>
            <a:rPr lang="en-US" sz="2200" dirty="0" err="1">
              <a:solidFill>
                <a:srgbClr val="000000"/>
              </a:solidFill>
              <a:effectLst/>
              <a:latin typeface="Times New Roman" panose="02020603050405020304" pitchFamily="18" charset="0"/>
              <a:ea typeface="MS Mincho" panose="02020609040205080304" pitchFamily="49" charset="-128"/>
            </a:rPr>
            <a:t>viết</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về</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tình</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cảm</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cảm</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xúc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với</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người</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vật</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cảnh</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vật</a:t>
          </a:r>
          <a:r>
            <a:rPr lang="en-US" sz="2200" dirty="0">
              <a:solidFill>
                <a:srgbClr val="000000"/>
              </a:solidFill>
              <a:effectLst/>
              <a:latin typeface="Times New Roman" panose="02020603050405020304" pitchFamily="18" charset="0"/>
              <a:ea typeface="MS Mincho" panose="02020609040205080304" pitchFamily="49" charset="-128"/>
            </a:rPr>
            <a:t>,... (2 – 3 </a:t>
          </a:r>
          <a:r>
            <a:rPr lang="en-US" sz="2200" dirty="0" err="1">
              <a:solidFill>
                <a:srgbClr val="000000"/>
              </a:solidFill>
              <a:effectLst/>
              <a:latin typeface="Times New Roman" panose="02020603050405020304" pitchFamily="18" charset="0"/>
              <a:ea typeface="MS Mincho" panose="02020609040205080304" pitchFamily="49" charset="-128"/>
            </a:rPr>
            <a:t>tiết</a:t>
          </a:r>
          <a:r>
            <a:rPr lang="en-US" sz="2200" dirty="0">
              <a:solidFill>
                <a:srgbClr val="000000"/>
              </a:solidFill>
              <a:effectLst/>
              <a:latin typeface="Times New Roman" panose="02020603050405020304" pitchFamily="18" charset="0"/>
              <a:ea typeface="MS Mincho" panose="02020609040205080304" pitchFamily="49" charset="-128"/>
            </a:rPr>
            <a:t>) </a:t>
          </a:r>
          <a:endParaRPr lang="x-none" sz="2200" dirty="0">
            <a:latin typeface="Times New Roman" panose="02020603050405020304" pitchFamily="18" charset="0"/>
            <a:cs typeface="Times New Roman" panose="02020603050405020304" pitchFamily="18" charset="0"/>
          </a:endParaRPr>
        </a:p>
      </dgm:t>
    </dgm:pt>
    <dgm:pt modelId="{CE21A22D-1B88-4AE2-B3DF-B36A341D805C}" type="parTrans" cxnId="{D68DD1B5-BFE6-4AED-88FB-343BB3AA4044}">
      <dgm:prSet/>
      <dgm:spPr/>
      <dgm:t>
        <a:bodyPr/>
        <a:lstStyle/>
        <a:p>
          <a:endParaRPr lang="x-none"/>
        </a:p>
      </dgm:t>
    </dgm:pt>
    <dgm:pt modelId="{77109ECF-578E-4BC7-A546-3A988536808B}" type="sibTrans" cxnId="{D68DD1B5-BFE6-4AED-88FB-343BB3AA4044}">
      <dgm:prSet/>
      <dgm:spPr/>
      <dgm:t>
        <a:bodyPr/>
        <a:lstStyle/>
        <a:p>
          <a:endParaRPr lang="x-none"/>
        </a:p>
      </dgm:t>
    </dgm:pt>
    <dgm:pt modelId="{3795BFBC-85E5-4455-9A00-D7F7FF9F0CAD}" type="pres">
      <dgm:prSet presAssocID="{8311FDB8-7FC4-4AF8-AA98-0B76F0E311B7}" presName="Name0" presStyleCnt="0">
        <dgm:presLayoutVars>
          <dgm:chMax val="7"/>
          <dgm:chPref val="7"/>
          <dgm:dir/>
        </dgm:presLayoutVars>
      </dgm:prSet>
      <dgm:spPr/>
      <dgm:t>
        <a:bodyPr/>
        <a:lstStyle/>
        <a:p>
          <a:endParaRPr lang="en-US"/>
        </a:p>
      </dgm:t>
    </dgm:pt>
    <dgm:pt modelId="{B83C5274-3220-4A0C-929A-0714BCEA6C09}" type="pres">
      <dgm:prSet presAssocID="{8311FDB8-7FC4-4AF8-AA98-0B76F0E311B7}" presName="Name1" presStyleCnt="0"/>
      <dgm:spPr/>
    </dgm:pt>
    <dgm:pt modelId="{209FD65F-49B3-4D7A-81AF-D7B0860B3003}" type="pres">
      <dgm:prSet presAssocID="{8311FDB8-7FC4-4AF8-AA98-0B76F0E311B7}" presName="cycle" presStyleCnt="0"/>
      <dgm:spPr/>
    </dgm:pt>
    <dgm:pt modelId="{C9EC76BD-AF88-4F8A-9E18-235FA276959A}" type="pres">
      <dgm:prSet presAssocID="{8311FDB8-7FC4-4AF8-AA98-0B76F0E311B7}" presName="srcNode" presStyleLbl="node1" presStyleIdx="0" presStyleCnt="4"/>
      <dgm:spPr/>
    </dgm:pt>
    <dgm:pt modelId="{099C4899-68E9-4C68-A29E-5D839EAB5719}" type="pres">
      <dgm:prSet presAssocID="{8311FDB8-7FC4-4AF8-AA98-0B76F0E311B7}" presName="conn" presStyleLbl="parChTrans1D2" presStyleIdx="0" presStyleCnt="1"/>
      <dgm:spPr/>
      <dgm:t>
        <a:bodyPr/>
        <a:lstStyle/>
        <a:p>
          <a:endParaRPr lang="en-US"/>
        </a:p>
      </dgm:t>
    </dgm:pt>
    <dgm:pt modelId="{4A713736-CC1A-400A-9EED-DFD931678B24}" type="pres">
      <dgm:prSet presAssocID="{8311FDB8-7FC4-4AF8-AA98-0B76F0E311B7}" presName="extraNode" presStyleLbl="node1" presStyleIdx="0" presStyleCnt="4"/>
      <dgm:spPr/>
    </dgm:pt>
    <dgm:pt modelId="{767D0348-B7FE-4EAA-82CC-907D91B1C54B}" type="pres">
      <dgm:prSet presAssocID="{8311FDB8-7FC4-4AF8-AA98-0B76F0E311B7}" presName="dstNode" presStyleLbl="node1" presStyleIdx="0" presStyleCnt="4"/>
      <dgm:spPr/>
    </dgm:pt>
    <dgm:pt modelId="{FC7156CE-2440-4C37-94FB-4BCDCE473207}" type="pres">
      <dgm:prSet presAssocID="{9BF99848-5F77-4FAB-B2FC-8BEC5A7B33CB}" presName="text_1" presStyleLbl="node1" presStyleIdx="0" presStyleCnt="4">
        <dgm:presLayoutVars>
          <dgm:bulletEnabled val="1"/>
        </dgm:presLayoutVars>
      </dgm:prSet>
      <dgm:spPr/>
      <dgm:t>
        <a:bodyPr/>
        <a:lstStyle/>
        <a:p>
          <a:endParaRPr lang="en-US"/>
        </a:p>
      </dgm:t>
    </dgm:pt>
    <dgm:pt modelId="{A1A439BD-9E82-4705-A7AB-93EFD27D0184}" type="pres">
      <dgm:prSet presAssocID="{9BF99848-5F77-4FAB-B2FC-8BEC5A7B33CB}" presName="accent_1" presStyleCnt="0"/>
      <dgm:spPr/>
    </dgm:pt>
    <dgm:pt modelId="{71633F34-659D-4E71-A512-38EA9A72799E}" type="pres">
      <dgm:prSet presAssocID="{9BF99848-5F77-4FAB-B2FC-8BEC5A7B33CB}" presName="accentRepeatNode" presStyleLbl="solidFgAcc1" presStyleIdx="0" presStyleCnt="4"/>
      <dgm:spPr/>
    </dgm:pt>
    <dgm:pt modelId="{72CA97DC-E751-49B9-932D-135F34BCBA1D}" type="pres">
      <dgm:prSet presAssocID="{DA0DDC0F-EBA3-4A05-BAB1-86D33329E81D}" presName="text_2" presStyleLbl="node1" presStyleIdx="1" presStyleCnt="4">
        <dgm:presLayoutVars>
          <dgm:bulletEnabled val="1"/>
        </dgm:presLayoutVars>
      </dgm:prSet>
      <dgm:spPr/>
      <dgm:t>
        <a:bodyPr/>
        <a:lstStyle/>
        <a:p>
          <a:endParaRPr lang="en-US"/>
        </a:p>
      </dgm:t>
    </dgm:pt>
    <dgm:pt modelId="{70C2DF90-49CA-42F6-8DA8-AFAA5628C41D}" type="pres">
      <dgm:prSet presAssocID="{DA0DDC0F-EBA3-4A05-BAB1-86D33329E81D}" presName="accent_2" presStyleCnt="0"/>
      <dgm:spPr/>
    </dgm:pt>
    <dgm:pt modelId="{3DDFD5CC-CC5D-446C-97FD-87E4E5F6271E}" type="pres">
      <dgm:prSet presAssocID="{DA0DDC0F-EBA3-4A05-BAB1-86D33329E81D}" presName="accentRepeatNode" presStyleLbl="solidFgAcc1" presStyleIdx="1" presStyleCnt="4"/>
      <dgm:spPr/>
    </dgm:pt>
    <dgm:pt modelId="{C16ABE87-6FA9-4C74-BD24-CCE14CBE3B02}" type="pres">
      <dgm:prSet presAssocID="{B5F4494A-D8DD-4E12-AC91-D18B61B5B340}" presName="text_3" presStyleLbl="node1" presStyleIdx="2" presStyleCnt="4">
        <dgm:presLayoutVars>
          <dgm:bulletEnabled val="1"/>
        </dgm:presLayoutVars>
      </dgm:prSet>
      <dgm:spPr/>
      <dgm:t>
        <a:bodyPr/>
        <a:lstStyle/>
        <a:p>
          <a:endParaRPr lang="en-US"/>
        </a:p>
      </dgm:t>
    </dgm:pt>
    <dgm:pt modelId="{0DDA2DA2-7C1A-4CB2-906C-CF86DD402EDB}" type="pres">
      <dgm:prSet presAssocID="{B5F4494A-D8DD-4E12-AC91-D18B61B5B340}" presName="accent_3" presStyleCnt="0"/>
      <dgm:spPr/>
    </dgm:pt>
    <dgm:pt modelId="{E65210C4-FE0F-4BA6-B4BA-B8EFB13C744D}" type="pres">
      <dgm:prSet presAssocID="{B5F4494A-D8DD-4E12-AC91-D18B61B5B340}" presName="accentRepeatNode" presStyleLbl="solidFgAcc1" presStyleIdx="2" presStyleCnt="4"/>
      <dgm:spPr/>
    </dgm:pt>
    <dgm:pt modelId="{DE7FC293-2350-4C1F-A45B-731A506839ED}" type="pres">
      <dgm:prSet presAssocID="{A0D3C91C-34EC-4BF3-BB36-56D17C923246}" presName="text_4" presStyleLbl="node1" presStyleIdx="3" presStyleCnt="4">
        <dgm:presLayoutVars>
          <dgm:bulletEnabled val="1"/>
        </dgm:presLayoutVars>
      </dgm:prSet>
      <dgm:spPr/>
      <dgm:t>
        <a:bodyPr/>
        <a:lstStyle/>
        <a:p>
          <a:endParaRPr lang="en-US"/>
        </a:p>
      </dgm:t>
    </dgm:pt>
    <dgm:pt modelId="{38A8D661-46CD-4E01-B7A9-F40A4895AE52}" type="pres">
      <dgm:prSet presAssocID="{A0D3C91C-34EC-4BF3-BB36-56D17C923246}" presName="accent_4" presStyleCnt="0"/>
      <dgm:spPr/>
    </dgm:pt>
    <dgm:pt modelId="{B7735DF8-CF7A-431F-A4B3-A7DB7A6BD543}" type="pres">
      <dgm:prSet presAssocID="{A0D3C91C-34EC-4BF3-BB36-56D17C923246}" presName="accentRepeatNode" presStyleLbl="solidFgAcc1" presStyleIdx="3" presStyleCnt="4"/>
      <dgm:spPr/>
    </dgm:pt>
  </dgm:ptLst>
  <dgm:cxnLst>
    <dgm:cxn modelId="{3642B83F-2D7D-4E7F-B47D-1D4B48E34477}" srcId="{8311FDB8-7FC4-4AF8-AA98-0B76F0E311B7}" destId="{B5F4494A-D8DD-4E12-AC91-D18B61B5B340}" srcOrd="2" destOrd="0" parTransId="{EAADAD84-3CB6-4D08-BA42-2AA58CB869CE}" sibTransId="{47E62E3E-FABE-4B3F-9E06-520A8483CA59}"/>
    <dgm:cxn modelId="{BAF218B8-4CE4-4064-A44F-B74D977196E6}" type="presOf" srcId="{8311FDB8-7FC4-4AF8-AA98-0B76F0E311B7}" destId="{3795BFBC-85E5-4455-9A00-D7F7FF9F0CAD}" srcOrd="0" destOrd="0" presId="urn:microsoft.com/office/officeart/2008/layout/VerticalCurvedList"/>
    <dgm:cxn modelId="{2A5A2C18-45D0-4E4F-91E5-B025538E9177}" srcId="{8311FDB8-7FC4-4AF8-AA98-0B76F0E311B7}" destId="{9BF99848-5F77-4FAB-B2FC-8BEC5A7B33CB}" srcOrd="0" destOrd="0" parTransId="{BEAA7483-0FD4-4AF6-B3A5-E0B6C311EC57}" sibTransId="{CC0CA884-7B8E-44D0-A7FA-735EF44C6209}"/>
    <dgm:cxn modelId="{A9CA671F-F1D3-4479-A6FB-3F312508A3DC}" type="presOf" srcId="{B5F4494A-D8DD-4E12-AC91-D18B61B5B340}" destId="{C16ABE87-6FA9-4C74-BD24-CCE14CBE3B02}" srcOrd="0" destOrd="0" presId="urn:microsoft.com/office/officeart/2008/layout/VerticalCurvedList"/>
    <dgm:cxn modelId="{0CE4800C-F0F3-4C5E-85C9-40E5E8552FA0}" type="presOf" srcId="{9BF99848-5F77-4FAB-B2FC-8BEC5A7B33CB}" destId="{FC7156CE-2440-4C37-94FB-4BCDCE473207}" srcOrd="0" destOrd="0" presId="urn:microsoft.com/office/officeart/2008/layout/VerticalCurvedList"/>
    <dgm:cxn modelId="{8FBC5ACB-4465-42F1-A86A-3886F57E3E75}" type="presOf" srcId="{CC0CA884-7B8E-44D0-A7FA-735EF44C6209}" destId="{099C4899-68E9-4C68-A29E-5D839EAB5719}" srcOrd="0" destOrd="0" presId="urn:microsoft.com/office/officeart/2008/layout/VerticalCurvedList"/>
    <dgm:cxn modelId="{2EA3F811-C10D-44DA-A0E7-54CB19A6101F}" type="presOf" srcId="{DA0DDC0F-EBA3-4A05-BAB1-86D33329E81D}" destId="{72CA97DC-E751-49B9-932D-135F34BCBA1D}" srcOrd="0" destOrd="0" presId="urn:microsoft.com/office/officeart/2008/layout/VerticalCurvedList"/>
    <dgm:cxn modelId="{9A754696-C4B8-44C3-8EE7-D112E5962735}" type="presOf" srcId="{A0D3C91C-34EC-4BF3-BB36-56D17C923246}" destId="{DE7FC293-2350-4C1F-A45B-731A506839ED}" srcOrd="0" destOrd="0" presId="urn:microsoft.com/office/officeart/2008/layout/VerticalCurvedList"/>
    <dgm:cxn modelId="{A6B17F2E-031D-4E0E-A175-A85252C0DFB4}" srcId="{8311FDB8-7FC4-4AF8-AA98-0B76F0E311B7}" destId="{A0D3C91C-34EC-4BF3-BB36-56D17C923246}" srcOrd="3" destOrd="0" parTransId="{F91A084A-F1B0-4249-A904-E5CC7AED2117}" sibTransId="{84A84494-6472-4DA8-BA78-822429FEEFCF}"/>
    <dgm:cxn modelId="{D68DD1B5-BFE6-4AED-88FB-343BB3AA4044}" srcId="{8311FDB8-7FC4-4AF8-AA98-0B76F0E311B7}" destId="{DA0DDC0F-EBA3-4A05-BAB1-86D33329E81D}" srcOrd="1" destOrd="0" parTransId="{CE21A22D-1B88-4AE2-B3DF-B36A341D805C}" sibTransId="{77109ECF-578E-4BC7-A546-3A988536808B}"/>
    <dgm:cxn modelId="{AE035697-ACBB-42AB-AC64-ADADE9B944AA}" type="presParOf" srcId="{3795BFBC-85E5-4455-9A00-D7F7FF9F0CAD}" destId="{B83C5274-3220-4A0C-929A-0714BCEA6C09}" srcOrd="0" destOrd="0" presId="urn:microsoft.com/office/officeart/2008/layout/VerticalCurvedList"/>
    <dgm:cxn modelId="{2F358C51-0E7F-4777-8184-89126D8687DD}" type="presParOf" srcId="{B83C5274-3220-4A0C-929A-0714BCEA6C09}" destId="{209FD65F-49B3-4D7A-81AF-D7B0860B3003}" srcOrd="0" destOrd="0" presId="urn:microsoft.com/office/officeart/2008/layout/VerticalCurvedList"/>
    <dgm:cxn modelId="{D441E694-F5D3-4FB3-AE99-212E8541EB35}" type="presParOf" srcId="{209FD65F-49B3-4D7A-81AF-D7B0860B3003}" destId="{C9EC76BD-AF88-4F8A-9E18-235FA276959A}" srcOrd="0" destOrd="0" presId="urn:microsoft.com/office/officeart/2008/layout/VerticalCurvedList"/>
    <dgm:cxn modelId="{24915A1E-ADD9-4DB7-BB81-E591B5AA59E2}" type="presParOf" srcId="{209FD65F-49B3-4D7A-81AF-D7B0860B3003}" destId="{099C4899-68E9-4C68-A29E-5D839EAB5719}" srcOrd="1" destOrd="0" presId="urn:microsoft.com/office/officeart/2008/layout/VerticalCurvedList"/>
    <dgm:cxn modelId="{26B13F10-35C0-4EE0-8F30-EC2AC5A0F50F}" type="presParOf" srcId="{209FD65F-49B3-4D7A-81AF-D7B0860B3003}" destId="{4A713736-CC1A-400A-9EED-DFD931678B24}" srcOrd="2" destOrd="0" presId="urn:microsoft.com/office/officeart/2008/layout/VerticalCurvedList"/>
    <dgm:cxn modelId="{32F39D1F-58DE-462D-B5CC-38C3B4EA8819}" type="presParOf" srcId="{209FD65F-49B3-4D7A-81AF-D7B0860B3003}" destId="{767D0348-B7FE-4EAA-82CC-907D91B1C54B}" srcOrd="3" destOrd="0" presId="urn:microsoft.com/office/officeart/2008/layout/VerticalCurvedList"/>
    <dgm:cxn modelId="{51A07295-FBA9-4868-954C-D0EF3F42454D}" type="presParOf" srcId="{B83C5274-3220-4A0C-929A-0714BCEA6C09}" destId="{FC7156CE-2440-4C37-94FB-4BCDCE473207}" srcOrd="1" destOrd="0" presId="urn:microsoft.com/office/officeart/2008/layout/VerticalCurvedList"/>
    <dgm:cxn modelId="{E3BE6180-E4DB-410B-8CF5-65CB0BB297A0}" type="presParOf" srcId="{B83C5274-3220-4A0C-929A-0714BCEA6C09}" destId="{A1A439BD-9E82-4705-A7AB-93EFD27D0184}" srcOrd="2" destOrd="0" presId="urn:microsoft.com/office/officeart/2008/layout/VerticalCurvedList"/>
    <dgm:cxn modelId="{EA094AD4-FF46-46DE-B2BC-04C3CA9CE5DE}" type="presParOf" srcId="{A1A439BD-9E82-4705-A7AB-93EFD27D0184}" destId="{71633F34-659D-4E71-A512-38EA9A72799E}" srcOrd="0" destOrd="0" presId="urn:microsoft.com/office/officeart/2008/layout/VerticalCurvedList"/>
    <dgm:cxn modelId="{C04AD298-1DB4-4933-B077-DB9BDE283A67}" type="presParOf" srcId="{B83C5274-3220-4A0C-929A-0714BCEA6C09}" destId="{72CA97DC-E751-49B9-932D-135F34BCBA1D}" srcOrd="3" destOrd="0" presId="urn:microsoft.com/office/officeart/2008/layout/VerticalCurvedList"/>
    <dgm:cxn modelId="{5AFC9C72-26E1-4207-A123-2149679B823B}" type="presParOf" srcId="{B83C5274-3220-4A0C-929A-0714BCEA6C09}" destId="{70C2DF90-49CA-42F6-8DA8-AFAA5628C41D}" srcOrd="4" destOrd="0" presId="urn:microsoft.com/office/officeart/2008/layout/VerticalCurvedList"/>
    <dgm:cxn modelId="{F2501BA1-497B-4250-8D20-B33687FEBDA2}" type="presParOf" srcId="{70C2DF90-49CA-42F6-8DA8-AFAA5628C41D}" destId="{3DDFD5CC-CC5D-446C-97FD-87E4E5F6271E}" srcOrd="0" destOrd="0" presId="urn:microsoft.com/office/officeart/2008/layout/VerticalCurvedList"/>
    <dgm:cxn modelId="{99E2EDF2-35E1-4FB9-BFA8-42566ECF34C1}" type="presParOf" srcId="{B83C5274-3220-4A0C-929A-0714BCEA6C09}" destId="{C16ABE87-6FA9-4C74-BD24-CCE14CBE3B02}" srcOrd="5" destOrd="0" presId="urn:microsoft.com/office/officeart/2008/layout/VerticalCurvedList"/>
    <dgm:cxn modelId="{B666343D-B936-48B1-96A5-84F56569DAD1}" type="presParOf" srcId="{B83C5274-3220-4A0C-929A-0714BCEA6C09}" destId="{0DDA2DA2-7C1A-4CB2-906C-CF86DD402EDB}" srcOrd="6" destOrd="0" presId="urn:microsoft.com/office/officeart/2008/layout/VerticalCurvedList"/>
    <dgm:cxn modelId="{83285B44-33E6-425F-A93A-0BC2D0339D05}" type="presParOf" srcId="{0DDA2DA2-7C1A-4CB2-906C-CF86DD402EDB}" destId="{E65210C4-FE0F-4BA6-B4BA-B8EFB13C744D}" srcOrd="0" destOrd="0" presId="urn:microsoft.com/office/officeart/2008/layout/VerticalCurvedList"/>
    <dgm:cxn modelId="{4FCC1F03-9787-4798-87F9-B97B478B3459}" type="presParOf" srcId="{B83C5274-3220-4A0C-929A-0714BCEA6C09}" destId="{DE7FC293-2350-4C1F-A45B-731A506839ED}" srcOrd="7" destOrd="0" presId="urn:microsoft.com/office/officeart/2008/layout/VerticalCurvedList"/>
    <dgm:cxn modelId="{3C6F9FA2-050E-4E76-95CF-DC6B36CC89E2}" type="presParOf" srcId="{B83C5274-3220-4A0C-929A-0714BCEA6C09}" destId="{38A8D661-46CD-4E01-B7A9-F40A4895AE52}" srcOrd="8" destOrd="0" presId="urn:microsoft.com/office/officeart/2008/layout/VerticalCurvedList"/>
    <dgm:cxn modelId="{7BC8FECA-9648-4511-AD5A-9ADA4C4A68E5}" type="presParOf" srcId="{38A8D661-46CD-4E01-B7A9-F40A4895AE52}" destId="{B7735DF8-CF7A-431F-A4B3-A7DB7A6BD54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7887DA8-7BFD-4CF6-AA1F-182063530216}"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en-US"/>
        </a:p>
      </dgm:t>
    </dgm:pt>
    <dgm:pt modelId="{2864524F-8D29-4AB7-8E61-CCAA467B835B}">
      <dgm:prSet phldrT="[Text]" custT="1"/>
      <dgm:spPr/>
      <dgm:t>
        <a:bodyPr/>
        <a:lstStyle/>
        <a:p>
          <a:r>
            <a:rPr lang="vi-VN" sz="2000" b="1" i="0">
              <a:solidFill>
                <a:schemeClr val="tx1"/>
              </a:solidFill>
              <a:latin typeface="+mj-lt"/>
            </a:rPr>
            <a:t>Điều chỉnh, hướng dẫn thực hiện chương trình hiện hành theo định hướng phát triển năng lực, phẩm chất học sinh</a:t>
          </a:r>
          <a:endParaRPr lang="en-US" sz="2000" b="1">
            <a:solidFill>
              <a:schemeClr val="tx1"/>
            </a:solidFill>
            <a:latin typeface="+mj-lt"/>
            <a:cs typeface="Times New Roman" panose="02020603050405020304" pitchFamily="18" charset="0"/>
          </a:endParaRPr>
        </a:p>
      </dgm:t>
    </dgm:pt>
    <dgm:pt modelId="{4C02C3E7-A9D9-49FF-BDE1-0526C2BB7BBA}" type="parTrans" cxnId="{6F7D82B7-FF9B-4E00-AC95-A1B9EA4D54DB}">
      <dgm:prSet/>
      <dgm:spPr/>
      <dgm:t>
        <a:bodyPr/>
        <a:lstStyle/>
        <a:p>
          <a:endParaRPr lang="en-US" sz="2000" b="1">
            <a:solidFill>
              <a:schemeClr val="tx1"/>
            </a:solidFill>
            <a:latin typeface="+mj-lt"/>
            <a:cs typeface="Times New Roman" panose="02020603050405020304" pitchFamily="18" charset="0"/>
          </a:endParaRPr>
        </a:p>
      </dgm:t>
    </dgm:pt>
    <dgm:pt modelId="{8964E101-370E-4608-8254-78538551555E}" type="sibTrans" cxnId="{6F7D82B7-FF9B-4E00-AC95-A1B9EA4D54DB}">
      <dgm:prSet/>
      <dgm:spPr/>
      <dgm:t>
        <a:bodyPr/>
        <a:lstStyle/>
        <a:p>
          <a:endParaRPr lang="en-US" sz="2000" b="1">
            <a:solidFill>
              <a:schemeClr val="tx1"/>
            </a:solidFill>
            <a:latin typeface="+mj-lt"/>
            <a:cs typeface="Times New Roman" panose="02020603050405020304" pitchFamily="18" charset="0"/>
          </a:endParaRPr>
        </a:p>
      </dgm:t>
    </dgm:pt>
    <dgm:pt modelId="{2E857765-34C3-4E61-BBEA-37F33271898C}">
      <dgm:prSet phldrT="[Text]" custT="1"/>
      <dgm:spPr/>
      <dgm:t>
        <a:bodyPr/>
        <a:lstStyle/>
        <a:p>
          <a:r>
            <a:rPr lang="vi-VN" sz="2000" b="1" i="0">
              <a:solidFill>
                <a:schemeClr val="tx1"/>
              </a:solidFill>
              <a:latin typeface="Times New Roman" panose="02020603050405020304" pitchFamily="18" charset="0"/>
              <a:cs typeface="Times New Roman" panose="02020603050405020304" pitchFamily="18" charset="0"/>
            </a:rPr>
            <a:t>Kế thừa những chỉ đạo, hướng dẫn về điều chỉnh </a:t>
          </a:r>
          <a:r>
            <a:rPr lang="en-US" sz="2000" b="1" i="0">
              <a:solidFill>
                <a:schemeClr val="tx1"/>
              </a:solidFill>
              <a:latin typeface="Times New Roman" panose="02020603050405020304" pitchFamily="18" charset="0"/>
              <a:cs typeface="Times New Roman" panose="02020603050405020304" pitchFamily="18" charset="0"/>
            </a:rPr>
            <a:t>Chương trình đã có</a:t>
          </a:r>
          <a:endParaRPr lang="en-US" sz="2000" b="1">
            <a:solidFill>
              <a:schemeClr val="tx1"/>
            </a:solidFill>
            <a:latin typeface="Times New Roman" panose="02020603050405020304" pitchFamily="18" charset="0"/>
            <a:cs typeface="Times New Roman" panose="02020603050405020304" pitchFamily="18" charset="0"/>
          </a:endParaRPr>
        </a:p>
      </dgm:t>
    </dgm:pt>
    <dgm:pt modelId="{B10CB6C5-CDC4-4F46-A856-C890256C6326}" type="parTrans" cxnId="{CE88E358-93FA-4AF5-9087-BAEA2F4F9A33}">
      <dgm:prSet/>
      <dgm:spPr/>
      <dgm:t>
        <a:bodyPr/>
        <a:lstStyle/>
        <a:p>
          <a:endParaRPr lang="en-US" sz="2000" b="1">
            <a:solidFill>
              <a:schemeClr val="tx1"/>
            </a:solidFill>
            <a:latin typeface="+mj-lt"/>
            <a:cs typeface="Times New Roman" panose="02020603050405020304" pitchFamily="18" charset="0"/>
          </a:endParaRPr>
        </a:p>
      </dgm:t>
    </dgm:pt>
    <dgm:pt modelId="{6890C4DE-18D0-4855-B6DC-46221C40F260}" type="sibTrans" cxnId="{CE88E358-93FA-4AF5-9087-BAEA2F4F9A33}">
      <dgm:prSet/>
      <dgm:spPr/>
      <dgm:t>
        <a:bodyPr/>
        <a:lstStyle/>
        <a:p>
          <a:endParaRPr lang="en-US" sz="2000" b="1">
            <a:solidFill>
              <a:schemeClr val="tx1"/>
            </a:solidFill>
            <a:latin typeface="+mj-lt"/>
            <a:cs typeface="Times New Roman" panose="02020603050405020304" pitchFamily="18" charset="0"/>
          </a:endParaRPr>
        </a:p>
      </dgm:t>
    </dgm:pt>
    <dgm:pt modelId="{38E33E05-3810-42BE-9D5B-8CC17E014B6C}">
      <dgm:prSet phldrT="[Text]" custT="1"/>
      <dgm:spPr/>
      <dgm:t>
        <a:bodyPr/>
        <a:lstStyle/>
        <a:p>
          <a:pPr>
            <a:buFont typeface="Arial" panose="020B0604020202020204" pitchFamily="34" charset="0"/>
            <a:buChar char="•"/>
          </a:pPr>
          <a:r>
            <a:rPr lang="vi-VN" sz="2000" b="1" i="0">
              <a:solidFill>
                <a:schemeClr val="tx1"/>
              </a:solidFill>
              <a:latin typeface="+mj-lt"/>
            </a:rPr>
            <a:t>Đảm bảo sự đồng bộ giữa mục tiêu, nội dung dạy học, phương pháp dạy học, đánh giá và các điều kiện thực hiện</a:t>
          </a:r>
          <a:endParaRPr lang="en-US" sz="2000" b="1">
            <a:solidFill>
              <a:schemeClr val="tx1"/>
            </a:solidFill>
            <a:latin typeface="+mj-lt"/>
            <a:cs typeface="Times New Roman" panose="02020603050405020304" pitchFamily="18" charset="0"/>
          </a:endParaRPr>
        </a:p>
      </dgm:t>
    </dgm:pt>
    <dgm:pt modelId="{783E18CA-7C75-43F3-B034-5945E0E17CC2}" type="parTrans" cxnId="{F7E0253E-0622-4B19-B082-DA5E27B9C8C9}">
      <dgm:prSet/>
      <dgm:spPr/>
      <dgm:t>
        <a:bodyPr/>
        <a:lstStyle/>
        <a:p>
          <a:endParaRPr lang="en-US" sz="2000" b="1">
            <a:solidFill>
              <a:schemeClr val="tx1"/>
            </a:solidFill>
            <a:latin typeface="+mj-lt"/>
            <a:cs typeface="Times New Roman" panose="02020603050405020304" pitchFamily="18" charset="0"/>
          </a:endParaRPr>
        </a:p>
      </dgm:t>
    </dgm:pt>
    <dgm:pt modelId="{8CB2F76B-066E-4A53-B0CA-03A72A3EE716}" type="sibTrans" cxnId="{F7E0253E-0622-4B19-B082-DA5E27B9C8C9}">
      <dgm:prSet/>
      <dgm:spPr/>
      <dgm:t>
        <a:bodyPr/>
        <a:lstStyle/>
        <a:p>
          <a:endParaRPr lang="en-US" sz="2000" b="1">
            <a:solidFill>
              <a:schemeClr val="tx1"/>
            </a:solidFill>
            <a:latin typeface="+mj-lt"/>
            <a:cs typeface="Times New Roman" panose="02020603050405020304" pitchFamily="18" charset="0"/>
          </a:endParaRPr>
        </a:p>
      </dgm:t>
    </dgm:pt>
    <dgm:pt modelId="{0770AA4B-14E5-436D-A27B-662A6C2CC660}">
      <dgm:prSet phldrT="[Text]" custT="1"/>
      <dgm:spPr/>
      <dgm:t>
        <a:bodyPr/>
        <a:lstStyle/>
        <a:p>
          <a:r>
            <a:rPr lang="vi-VN" sz="2000" b="1" i="0">
              <a:solidFill>
                <a:schemeClr val="tx1"/>
              </a:solidFill>
              <a:latin typeface="+mj-lt"/>
            </a:rPr>
            <a:t>Tăng quyền chủ động cho nhà trường, giáo viên trong việc xây dựng và triển khai kế hoạch giáo dục</a:t>
          </a:r>
          <a:endParaRPr lang="en-US" sz="2000" b="1">
            <a:solidFill>
              <a:schemeClr val="tx1"/>
            </a:solidFill>
            <a:latin typeface="+mj-lt"/>
            <a:cs typeface="Times New Roman" panose="02020603050405020304" pitchFamily="18" charset="0"/>
          </a:endParaRPr>
        </a:p>
      </dgm:t>
    </dgm:pt>
    <dgm:pt modelId="{B49E6E6C-5C69-4B2E-BDAA-2F2E5AD02B47}" type="parTrans" cxnId="{22A142CF-5388-4BD5-A282-B85CC8526CC6}">
      <dgm:prSet/>
      <dgm:spPr/>
      <dgm:t>
        <a:bodyPr/>
        <a:lstStyle/>
        <a:p>
          <a:endParaRPr lang="en-US" sz="2000" b="1">
            <a:solidFill>
              <a:schemeClr val="tx1"/>
            </a:solidFill>
            <a:latin typeface="+mj-lt"/>
          </a:endParaRPr>
        </a:p>
      </dgm:t>
    </dgm:pt>
    <dgm:pt modelId="{DCA7693A-72DE-4B73-A119-7E7B809096C3}" type="sibTrans" cxnId="{22A142CF-5388-4BD5-A282-B85CC8526CC6}">
      <dgm:prSet/>
      <dgm:spPr/>
      <dgm:t>
        <a:bodyPr/>
        <a:lstStyle/>
        <a:p>
          <a:endParaRPr lang="en-US" sz="2000" b="1">
            <a:solidFill>
              <a:schemeClr val="tx1"/>
            </a:solidFill>
            <a:latin typeface="+mj-lt"/>
          </a:endParaRPr>
        </a:p>
      </dgm:t>
    </dgm:pt>
    <dgm:pt modelId="{40754E04-016B-40CC-A63D-9C5D9FB5B6E7}" type="pres">
      <dgm:prSet presAssocID="{F7887DA8-7BFD-4CF6-AA1F-182063530216}" presName="Name0" presStyleCnt="0">
        <dgm:presLayoutVars>
          <dgm:chMax val="7"/>
          <dgm:chPref val="7"/>
          <dgm:dir/>
        </dgm:presLayoutVars>
      </dgm:prSet>
      <dgm:spPr/>
      <dgm:t>
        <a:bodyPr/>
        <a:lstStyle/>
        <a:p>
          <a:endParaRPr lang="en-US"/>
        </a:p>
      </dgm:t>
    </dgm:pt>
    <dgm:pt modelId="{C1FC456B-44F9-4B97-BD85-3435934B89CA}" type="pres">
      <dgm:prSet presAssocID="{F7887DA8-7BFD-4CF6-AA1F-182063530216}" presName="Name1" presStyleCnt="0"/>
      <dgm:spPr/>
    </dgm:pt>
    <dgm:pt modelId="{59A698E0-2C29-46D9-B24C-5105936566DF}" type="pres">
      <dgm:prSet presAssocID="{F7887DA8-7BFD-4CF6-AA1F-182063530216}" presName="cycle" presStyleCnt="0"/>
      <dgm:spPr/>
    </dgm:pt>
    <dgm:pt modelId="{02A3274A-BF47-4D6C-9578-CC3F7C49327F}" type="pres">
      <dgm:prSet presAssocID="{F7887DA8-7BFD-4CF6-AA1F-182063530216}" presName="srcNode" presStyleLbl="node1" presStyleIdx="0" presStyleCnt="4"/>
      <dgm:spPr/>
    </dgm:pt>
    <dgm:pt modelId="{CBEE5EE7-17D3-4186-8964-4519D1A7F798}" type="pres">
      <dgm:prSet presAssocID="{F7887DA8-7BFD-4CF6-AA1F-182063530216}" presName="conn" presStyleLbl="parChTrans1D2" presStyleIdx="0" presStyleCnt="1"/>
      <dgm:spPr/>
      <dgm:t>
        <a:bodyPr/>
        <a:lstStyle/>
        <a:p>
          <a:endParaRPr lang="en-US"/>
        </a:p>
      </dgm:t>
    </dgm:pt>
    <dgm:pt modelId="{F103B66E-8EC3-45E1-847C-11690AB29443}" type="pres">
      <dgm:prSet presAssocID="{F7887DA8-7BFD-4CF6-AA1F-182063530216}" presName="extraNode" presStyleLbl="node1" presStyleIdx="0" presStyleCnt="4"/>
      <dgm:spPr/>
    </dgm:pt>
    <dgm:pt modelId="{5C9931E4-7252-4823-A4DE-4A7F13B0E4A2}" type="pres">
      <dgm:prSet presAssocID="{F7887DA8-7BFD-4CF6-AA1F-182063530216}" presName="dstNode" presStyleLbl="node1" presStyleIdx="0" presStyleCnt="4"/>
      <dgm:spPr/>
    </dgm:pt>
    <dgm:pt modelId="{35682C3A-D726-492B-962B-9183855CF638}" type="pres">
      <dgm:prSet presAssocID="{2864524F-8D29-4AB7-8E61-CCAA467B835B}" presName="text_1" presStyleLbl="node1" presStyleIdx="0" presStyleCnt="4">
        <dgm:presLayoutVars>
          <dgm:bulletEnabled val="1"/>
        </dgm:presLayoutVars>
      </dgm:prSet>
      <dgm:spPr/>
      <dgm:t>
        <a:bodyPr/>
        <a:lstStyle/>
        <a:p>
          <a:endParaRPr lang="en-US"/>
        </a:p>
      </dgm:t>
    </dgm:pt>
    <dgm:pt modelId="{7E27B223-7CE3-4A3E-8ABE-1B58007CA61D}" type="pres">
      <dgm:prSet presAssocID="{2864524F-8D29-4AB7-8E61-CCAA467B835B}" presName="accent_1" presStyleCnt="0"/>
      <dgm:spPr/>
    </dgm:pt>
    <dgm:pt modelId="{0B183016-8F48-4635-B8DE-1197BD8E3A55}" type="pres">
      <dgm:prSet presAssocID="{2864524F-8D29-4AB7-8E61-CCAA467B835B}" presName="accentRepeatNode" presStyleLbl="solidFgAcc1" presStyleIdx="0" presStyleCnt="4"/>
      <dgm:spPr/>
    </dgm:pt>
    <dgm:pt modelId="{28780F3C-9513-4FBA-8ACA-1C307B8DAA94}" type="pres">
      <dgm:prSet presAssocID="{2E857765-34C3-4E61-BBEA-37F33271898C}" presName="text_2" presStyleLbl="node1" presStyleIdx="1" presStyleCnt="4">
        <dgm:presLayoutVars>
          <dgm:bulletEnabled val="1"/>
        </dgm:presLayoutVars>
      </dgm:prSet>
      <dgm:spPr/>
      <dgm:t>
        <a:bodyPr/>
        <a:lstStyle/>
        <a:p>
          <a:endParaRPr lang="en-US"/>
        </a:p>
      </dgm:t>
    </dgm:pt>
    <dgm:pt modelId="{55DA481F-D3E7-4BB7-B39B-C3809B6CD939}" type="pres">
      <dgm:prSet presAssocID="{2E857765-34C3-4E61-BBEA-37F33271898C}" presName="accent_2" presStyleCnt="0"/>
      <dgm:spPr/>
    </dgm:pt>
    <dgm:pt modelId="{31C88F72-FC30-4F4B-AA49-C2D34F6E2092}" type="pres">
      <dgm:prSet presAssocID="{2E857765-34C3-4E61-BBEA-37F33271898C}" presName="accentRepeatNode" presStyleLbl="solidFgAcc1" presStyleIdx="1" presStyleCnt="4"/>
      <dgm:spPr/>
    </dgm:pt>
    <dgm:pt modelId="{54C9D291-DB17-4C16-87A4-B7C4A2DC5198}" type="pres">
      <dgm:prSet presAssocID="{38E33E05-3810-42BE-9D5B-8CC17E014B6C}" presName="text_3" presStyleLbl="node1" presStyleIdx="2" presStyleCnt="4">
        <dgm:presLayoutVars>
          <dgm:bulletEnabled val="1"/>
        </dgm:presLayoutVars>
      </dgm:prSet>
      <dgm:spPr/>
      <dgm:t>
        <a:bodyPr/>
        <a:lstStyle/>
        <a:p>
          <a:endParaRPr lang="en-US"/>
        </a:p>
      </dgm:t>
    </dgm:pt>
    <dgm:pt modelId="{615BE3DD-83CC-474B-9141-562586E5241C}" type="pres">
      <dgm:prSet presAssocID="{38E33E05-3810-42BE-9D5B-8CC17E014B6C}" presName="accent_3" presStyleCnt="0"/>
      <dgm:spPr/>
    </dgm:pt>
    <dgm:pt modelId="{4E703072-BB88-4629-9D62-4D66ADE90CD7}" type="pres">
      <dgm:prSet presAssocID="{38E33E05-3810-42BE-9D5B-8CC17E014B6C}" presName="accentRepeatNode" presStyleLbl="solidFgAcc1" presStyleIdx="2" presStyleCnt="4"/>
      <dgm:spPr/>
    </dgm:pt>
    <dgm:pt modelId="{490CE00D-917A-4956-952F-A3BD001ED107}" type="pres">
      <dgm:prSet presAssocID="{0770AA4B-14E5-436D-A27B-662A6C2CC660}" presName="text_4" presStyleLbl="node1" presStyleIdx="3" presStyleCnt="4">
        <dgm:presLayoutVars>
          <dgm:bulletEnabled val="1"/>
        </dgm:presLayoutVars>
      </dgm:prSet>
      <dgm:spPr/>
      <dgm:t>
        <a:bodyPr/>
        <a:lstStyle/>
        <a:p>
          <a:endParaRPr lang="en-US"/>
        </a:p>
      </dgm:t>
    </dgm:pt>
    <dgm:pt modelId="{9BC40378-F0DD-4955-8B5C-D2201FD89FDC}" type="pres">
      <dgm:prSet presAssocID="{0770AA4B-14E5-436D-A27B-662A6C2CC660}" presName="accent_4" presStyleCnt="0"/>
      <dgm:spPr/>
    </dgm:pt>
    <dgm:pt modelId="{2F7E8EED-2928-48DA-A965-A93C143749CF}" type="pres">
      <dgm:prSet presAssocID="{0770AA4B-14E5-436D-A27B-662A6C2CC660}" presName="accentRepeatNode" presStyleLbl="solidFgAcc1" presStyleIdx="3" presStyleCnt="4"/>
      <dgm:spPr/>
    </dgm:pt>
  </dgm:ptLst>
  <dgm:cxnLst>
    <dgm:cxn modelId="{86FABEB3-96EB-4267-B462-8064A603CD1A}" type="presOf" srcId="{38E33E05-3810-42BE-9D5B-8CC17E014B6C}" destId="{54C9D291-DB17-4C16-87A4-B7C4A2DC5198}" srcOrd="0" destOrd="0" presId="urn:microsoft.com/office/officeart/2008/layout/VerticalCurvedList"/>
    <dgm:cxn modelId="{22A142CF-5388-4BD5-A282-B85CC8526CC6}" srcId="{F7887DA8-7BFD-4CF6-AA1F-182063530216}" destId="{0770AA4B-14E5-436D-A27B-662A6C2CC660}" srcOrd="3" destOrd="0" parTransId="{B49E6E6C-5C69-4B2E-BDAA-2F2E5AD02B47}" sibTransId="{DCA7693A-72DE-4B73-A119-7E7B809096C3}"/>
    <dgm:cxn modelId="{6CA72B24-92D4-4A15-A679-F22530706F29}" type="presOf" srcId="{2E857765-34C3-4E61-BBEA-37F33271898C}" destId="{28780F3C-9513-4FBA-8ACA-1C307B8DAA94}" srcOrd="0" destOrd="0" presId="urn:microsoft.com/office/officeart/2008/layout/VerticalCurvedList"/>
    <dgm:cxn modelId="{110C22EB-2505-4233-8C29-4BE81AF6DB56}" type="presOf" srcId="{F7887DA8-7BFD-4CF6-AA1F-182063530216}" destId="{40754E04-016B-40CC-A63D-9C5D9FB5B6E7}" srcOrd="0" destOrd="0" presId="urn:microsoft.com/office/officeart/2008/layout/VerticalCurvedList"/>
    <dgm:cxn modelId="{A30D8437-D68B-496E-A7D4-CBED251B8F40}" type="presOf" srcId="{2864524F-8D29-4AB7-8E61-CCAA467B835B}" destId="{35682C3A-D726-492B-962B-9183855CF638}" srcOrd="0" destOrd="0" presId="urn:microsoft.com/office/officeart/2008/layout/VerticalCurvedList"/>
    <dgm:cxn modelId="{CE88E358-93FA-4AF5-9087-BAEA2F4F9A33}" srcId="{F7887DA8-7BFD-4CF6-AA1F-182063530216}" destId="{2E857765-34C3-4E61-BBEA-37F33271898C}" srcOrd="1" destOrd="0" parTransId="{B10CB6C5-CDC4-4F46-A856-C890256C6326}" sibTransId="{6890C4DE-18D0-4855-B6DC-46221C40F260}"/>
    <dgm:cxn modelId="{FF72447C-4D62-4927-B78C-67D7F7DB92DF}" type="presOf" srcId="{0770AA4B-14E5-436D-A27B-662A6C2CC660}" destId="{490CE00D-917A-4956-952F-A3BD001ED107}" srcOrd="0" destOrd="0" presId="urn:microsoft.com/office/officeart/2008/layout/VerticalCurvedList"/>
    <dgm:cxn modelId="{6F7D82B7-FF9B-4E00-AC95-A1B9EA4D54DB}" srcId="{F7887DA8-7BFD-4CF6-AA1F-182063530216}" destId="{2864524F-8D29-4AB7-8E61-CCAA467B835B}" srcOrd="0" destOrd="0" parTransId="{4C02C3E7-A9D9-49FF-BDE1-0526C2BB7BBA}" sibTransId="{8964E101-370E-4608-8254-78538551555E}"/>
    <dgm:cxn modelId="{F7E0253E-0622-4B19-B082-DA5E27B9C8C9}" srcId="{F7887DA8-7BFD-4CF6-AA1F-182063530216}" destId="{38E33E05-3810-42BE-9D5B-8CC17E014B6C}" srcOrd="2" destOrd="0" parTransId="{783E18CA-7C75-43F3-B034-5945E0E17CC2}" sibTransId="{8CB2F76B-066E-4A53-B0CA-03A72A3EE716}"/>
    <dgm:cxn modelId="{B42388B4-AF3D-4BA6-BB28-2DA4DCF08C39}" type="presOf" srcId="{8964E101-370E-4608-8254-78538551555E}" destId="{CBEE5EE7-17D3-4186-8964-4519D1A7F798}" srcOrd="0" destOrd="0" presId="urn:microsoft.com/office/officeart/2008/layout/VerticalCurvedList"/>
    <dgm:cxn modelId="{8EE0798C-3A5F-4847-AC7D-7F703B185223}" type="presParOf" srcId="{40754E04-016B-40CC-A63D-9C5D9FB5B6E7}" destId="{C1FC456B-44F9-4B97-BD85-3435934B89CA}" srcOrd="0" destOrd="0" presId="urn:microsoft.com/office/officeart/2008/layout/VerticalCurvedList"/>
    <dgm:cxn modelId="{04786D73-9334-4F9C-8D59-B6E7143AE930}" type="presParOf" srcId="{C1FC456B-44F9-4B97-BD85-3435934B89CA}" destId="{59A698E0-2C29-46D9-B24C-5105936566DF}" srcOrd="0" destOrd="0" presId="urn:microsoft.com/office/officeart/2008/layout/VerticalCurvedList"/>
    <dgm:cxn modelId="{50BCC4E0-E01B-4986-B3FD-3ABD1E088468}" type="presParOf" srcId="{59A698E0-2C29-46D9-B24C-5105936566DF}" destId="{02A3274A-BF47-4D6C-9578-CC3F7C49327F}" srcOrd="0" destOrd="0" presId="urn:microsoft.com/office/officeart/2008/layout/VerticalCurvedList"/>
    <dgm:cxn modelId="{736E5C25-E78D-4F12-B724-201E3406E454}" type="presParOf" srcId="{59A698E0-2C29-46D9-B24C-5105936566DF}" destId="{CBEE5EE7-17D3-4186-8964-4519D1A7F798}" srcOrd="1" destOrd="0" presId="urn:microsoft.com/office/officeart/2008/layout/VerticalCurvedList"/>
    <dgm:cxn modelId="{88960A00-19AA-44DC-BC5F-726F9E576824}" type="presParOf" srcId="{59A698E0-2C29-46D9-B24C-5105936566DF}" destId="{F103B66E-8EC3-45E1-847C-11690AB29443}" srcOrd="2" destOrd="0" presId="urn:microsoft.com/office/officeart/2008/layout/VerticalCurvedList"/>
    <dgm:cxn modelId="{2E8A7632-3FA7-4AA2-BC9D-F51F2D5B4F25}" type="presParOf" srcId="{59A698E0-2C29-46D9-B24C-5105936566DF}" destId="{5C9931E4-7252-4823-A4DE-4A7F13B0E4A2}" srcOrd="3" destOrd="0" presId="urn:microsoft.com/office/officeart/2008/layout/VerticalCurvedList"/>
    <dgm:cxn modelId="{2C5A5143-B948-4734-817C-F53874DAA347}" type="presParOf" srcId="{C1FC456B-44F9-4B97-BD85-3435934B89CA}" destId="{35682C3A-D726-492B-962B-9183855CF638}" srcOrd="1" destOrd="0" presId="urn:microsoft.com/office/officeart/2008/layout/VerticalCurvedList"/>
    <dgm:cxn modelId="{A2A66D19-4503-439C-BE0A-9EA22B5CA213}" type="presParOf" srcId="{C1FC456B-44F9-4B97-BD85-3435934B89CA}" destId="{7E27B223-7CE3-4A3E-8ABE-1B58007CA61D}" srcOrd="2" destOrd="0" presId="urn:microsoft.com/office/officeart/2008/layout/VerticalCurvedList"/>
    <dgm:cxn modelId="{40B0F874-2024-4A0A-B38C-1BF9400681EE}" type="presParOf" srcId="{7E27B223-7CE3-4A3E-8ABE-1B58007CA61D}" destId="{0B183016-8F48-4635-B8DE-1197BD8E3A55}" srcOrd="0" destOrd="0" presId="urn:microsoft.com/office/officeart/2008/layout/VerticalCurvedList"/>
    <dgm:cxn modelId="{A1FDD0BC-AFD5-41FA-B967-F3AB9EB4D507}" type="presParOf" srcId="{C1FC456B-44F9-4B97-BD85-3435934B89CA}" destId="{28780F3C-9513-4FBA-8ACA-1C307B8DAA94}" srcOrd="3" destOrd="0" presId="urn:microsoft.com/office/officeart/2008/layout/VerticalCurvedList"/>
    <dgm:cxn modelId="{6E532CC4-A574-4AF9-8F74-CB8E858A113C}" type="presParOf" srcId="{C1FC456B-44F9-4B97-BD85-3435934B89CA}" destId="{55DA481F-D3E7-4BB7-B39B-C3809B6CD939}" srcOrd="4" destOrd="0" presId="urn:microsoft.com/office/officeart/2008/layout/VerticalCurvedList"/>
    <dgm:cxn modelId="{BCFC718D-5561-4112-A52C-89BF75C72EAE}" type="presParOf" srcId="{55DA481F-D3E7-4BB7-B39B-C3809B6CD939}" destId="{31C88F72-FC30-4F4B-AA49-C2D34F6E2092}" srcOrd="0" destOrd="0" presId="urn:microsoft.com/office/officeart/2008/layout/VerticalCurvedList"/>
    <dgm:cxn modelId="{6070AE93-4B8C-4132-BB1B-79EB2B396938}" type="presParOf" srcId="{C1FC456B-44F9-4B97-BD85-3435934B89CA}" destId="{54C9D291-DB17-4C16-87A4-B7C4A2DC5198}" srcOrd="5" destOrd="0" presId="urn:microsoft.com/office/officeart/2008/layout/VerticalCurvedList"/>
    <dgm:cxn modelId="{B75A8E78-77A6-4C11-BC1A-A5E6BF0E75FF}" type="presParOf" srcId="{C1FC456B-44F9-4B97-BD85-3435934B89CA}" destId="{615BE3DD-83CC-474B-9141-562586E5241C}" srcOrd="6" destOrd="0" presId="urn:microsoft.com/office/officeart/2008/layout/VerticalCurvedList"/>
    <dgm:cxn modelId="{BAA3C4B7-6419-461A-965F-03BADF4CA075}" type="presParOf" srcId="{615BE3DD-83CC-474B-9141-562586E5241C}" destId="{4E703072-BB88-4629-9D62-4D66ADE90CD7}" srcOrd="0" destOrd="0" presId="urn:microsoft.com/office/officeart/2008/layout/VerticalCurvedList"/>
    <dgm:cxn modelId="{A38F10CF-1336-4684-8523-6223AAA308AF}" type="presParOf" srcId="{C1FC456B-44F9-4B97-BD85-3435934B89CA}" destId="{490CE00D-917A-4956-952F-A3BD001ED107}" srcOrd="7" destOrd="0" presId="urn:microsoft.com/office/officeart/2008/layout/VerticalCurvedList"/>
    <dgm:cxn modelId="{45EC6A75-58A9-41E3-A138-574E4E16077C}" type="presParOf" srcId="{C1FC456B-44F9-4B97-BD85-3435934B89CA}" destId="{9BC40378-F0DD-4955-8B5C-D2201FD89FDC}" srcOrd="8" destOrd="0" presId="urn:microsoft.com/office/officeart/2008/layout/VerticalCurvedList"/>
    <dgm:cxn modelId="{F85139B2-85BF-414A-BFFD-5989012A9A84}" type="presParOf" srcId="{9BC40378-F0DD-4955-8B5C-D2201FD89FDC}" destId="{2F7E8EED-2928-48DA-A965-A93C143749C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218E766-ED7A-49CD-AAB4-3B6F6A880FEA}"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46C47A6F-42A3-40A2-844D-7F5FBCEE8E18}">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Tam giác đều</a:t>
          </a:r>
        </a:p>
      </dgm:t>
    </dgm:pt>
    <dgm:pt modelId="{50B95457-FFAC-4F2A-BE8A-67625A0F392E}" type="parTrans" cxnId="{54DBA5BB-A096-411A-9505-F3C9B232107E}">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18478A70-3412-442C-95F2-76B8F33CA905}" type="sibTrans" cxnId="{54DBA5BB-A096-411A-9505-F3C9B232107E}">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64A8DD33-ACE2-44CE-BA94-7DEF1B8F28D8}">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Bổ sung vào bài hình tam giác</a:t>
          </a:r>
        </a:p>
      </dgm:t>
    </dgm:pt>
    <dgm:pt modelId="{659F1275-E422-4452-966F-74FC87E27EB3}" type="parTrans" cxnId="{29BAB6EB-B4E6-4112-9194-DC9CCAEDF18B}">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87A5231F-81AB-4FCF-BCE9-94494522E615}" type="sibTrans" cxnId="{29BAB6EB-B4E6-4112-9194-DC9CCAEDF18B}">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AE9D18ED-9F67-44B9-83BD-BA4F60E7C425}">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HS nhận dạng được tam giác đều</a:t>
          </a:r>
        </a:p>
      </dgm:t>
    </dgm:pt>
    <dgm:pt modelId="{4D301022-65B6-4A64-8187-55BA7D8A7522}" type="parTrans" cxnId="{0A78E493-FE54-46AD-B60E-FA1BA3D49F21}">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7726EEB8-87F0-4898-A447-44788994A541}" type="sibTrans" cxnId="{0A78E493-FE54-46AD-B60E-FA1BA3D49F21}">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813DD78A-8AE7-4EA0-B6EA-EFE05F67FC2A}">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Hình trụ và hình khai triển</a:t>
          </a:r>
        </a:p>
      </dgm:t>
    </dgm:pt>
    <dgm:pt modelId="{C734E863-7ECA-4A1E-9493-BC0D621B936C}" type="parTrans" cxnId="{1AD5E672-50A0-4EAA-BB60-40AC1AA8F664}">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16E993EC-4439-4AFB-A311-C3FEB10735FE}" type="sibTrans" cxnId="{1AD5E672-50A0-4EAA-BB60-40AC1AA8F664}">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56723231-7451-47DE-AAF7-204A5F149491}">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Bổ sung vào bài hình trụ, hình cầu</a:t>
          </a:r>
        </a:p>
      </dgm:t>
    </dgm:pt>
    <dgm:pt modelId="{6452A4EE-0EA1-48B5-A79B-85033ED5DCD2}" type="parTrans" cxnId="{66951613-DB1E-4624-AB1C-59248897946A}">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75B61599-5F41-4A27-82AE-0C9115DE91CC}" type="sibTrans" cxnId="{66951613-DB1E-4624-AB1C-59248897946A}">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C55A3B97-C0A1-421A-86CE-826100BA9380}">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Lồng ghép nội dung hình khai triển của hình trụ</a:t>
          </a:r>
        </a:p>
      </dgm:t>
    </dgm:pt>
    <dgm:pt modelId="{2431BE9E-6FD1-4582-8F51-0661AFA1AAA6}" type="parTrans" cxnId="{86C6C7B9-0E0F-4D8A-BC87-A8879E086CA6}">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63057010-3120-4BC9-AB69-A3CAA631790B}" type="sibTrans" cxnId="{86C6C7B9-0E0F-4D8A-BC87-A8879E086CA6}">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B21F15FC-548B-4232-97BB-6C53C5E3B383}">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Bổ sung đơn vị mi-li-lít</a:t>
          </a:r>
        </a:p>
      </dgm:t>
    </dgm:pt>
    <dgm:pt modelId="{F8D5992F-84AC-4909-911B-67A9B8858A51}" type="parTrans" cxnId="{C39E79E4-1513-434B-BFB8-06CC83C79823}">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98670EE8-015B-4122-9CB4-861077C120AF}" type="sibTrans" cxnId="{C39E79E4-1513-434B-BFB8-06CC83C79823}">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B5E7F8E6-0B27-4CE6-90F3-F1E57C21094A}">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Cho học sinh trải nghiệm thực tiễn</a:t>
          </a:r>
        </a:p>
      </dgm:t>
    </dgm:pt>
    <dgm:pt modelId="{D87C798F-4CDC-4FDB-8ADC-5EE2A0EFA4FD}" type="parTrans" cxnId="{90D5E0C8-6EE5-4C71-B32E-F4BDB0B2F277}">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3841D48D-F538-4D90-A278-DDD3127D12F8}" type="sibTrans" cxnId="{90D5E0C8-6EE5-4C71-B32E-F4BDB0B2F277}">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30BED637-B4BC-412F-B030-56D5CE038F3F}">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Tích hợp vào bài lít</a:t>
          </a:r>
        </a:p>
      </dgm:t>
    </dgm:pt>
    <dgm:pt modelId="{8D794C4C-DA7F-4DE9-B106-F4A01F14E4B2}" type="parTrans" cxnId="{253C05E3-7103-4A81-A3F5-CB1831B06926}">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2B310BB0-9011-40D7-B880-FC9232CFF52B}" type="sibTrans" cxnId="{253C05E3-7103-4A81-A3F5-CB1831B06926}">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4EFCB314-9212-4BE5-A0C9-A04A8992B27F}">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HS nhận biết, chuyển đổi và tính toán</a:t>
          </a:r>
        </a:p>
      </dgm:t>
    </dgm:pt>
    <dgm:pt modelId="{76A18379-6100-41A2-BC9C-AD736B566DC1}" type="parTrans" cxnId="{5A0D097E-0152-4C53-95B0-9370F46C7D5F}">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4499F555-408D-4E57-B226-AB523B045A46}" type="sibTrans" cxnId="{5A0D097E-0152-4C53-95B0-9370F46C7D5F}">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5CB52DDF-6F4A-4E3D-8F4E-6E39743E8DD7}">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Tổ chức một số hoạt động để giới thiệu yếu tố xác suất</a:t>
          </a:r>
        </a:p>
      </dgm:t>
    </dgm:pt>
    <dgm:pt modelId="{ABCC7DF6-6C57-41EF-AD7C-B70B9BB55E48}" type="parTrans" cxnId="{2806684B-70DC-42D5-8E23-08F23FDA9111}">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D94A8108-0980-4E38-978B-9AA881139182}" type="sibTrans" cxnId="{2806684B-70DC-42D5-8E23-08F23FDA9111}">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21B10FCA-CE24-4CA3-B833-CE0880FAC019}">
      <dgm:prSet phldrT="[Text]" custT="1"/>
      <dgm:spPr/>
      <dgm:t>
        <a:bodyPr/>
        <a:lstStyle/>
        <a:p>
          <a:pPr algn="l"/>
          <a:r>
            <a:rPr lang="en-US" sz="2000" b="1">
              <a:solidFill>
                <a:schemeClr val="tx1"/>
              </a:solidFill>
              <a:latin typeface="Times New Roman" panose="02020603050405020304" pitchFamily="18" charset="0"/>
              <a:cs typeface="Times New Roman" panose="02020603050405020304" pitchFamily="18" charset="0"/>
            </a:rPr>
            <a:t>Tổ chức các trò chơi, thi đua toán tư duy</a:t>
          </a:r>
        </a:p>
      </dgm:t>
    </dgm:pt>
    <dgm:pt modelId="{CFEA347A-E4E3-48F9-BF9D-114CD68EFB59}" type="parTrans" cxnId="{2FAF2565-A141-4B16-8CE6-DC438D8D9F84}">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36252AC3-27CC-43C5-8734-3D9AB4FFB91A}" type="sibTrans" cxnId="{2FAF2565-A141-4B16-8CE6-DC438D8D9F84}">
      <dgm:prSet/>
      <dgm:spPr/>
      <dgm:t>
        <a:bodyPr/>
        <a:lstStyle/>
        <a:p>
          <a:pPr algn="l"/>
          <a:endParaRPr lang="en-US" sz="2000" b="1">
            <a:solidFill>
              <a:schemeClr val="tx1"/>
            </a:solidFill>
            <a:latin typeface="Times New Roman" panose="02020603050405020304" pitchFamily="18" charset="0"/>
            <a:cs typeface="Times New Roman" panose="02020603050405020304" pitchFamily="18" charset="0"/>
          </a:endParaRPr>
        </a:p>
      </dgm:t>
    </dgm:pt>
    <dgm:pt modelId="{FF22FED5-8C1C-463E-B4A9-DE20F8293576}" type="pres">
      <dgm:prSet presAssocID="{9218E766-ED7A-49CD-AAB4-3B6F6A880FEA}" presName="Name0" presStyleCnt="0">
        <dgm:presLayoutVars>
          <dgm:dir/>
          <dgm:resizeHandles val="exact"/>
        </dgm:presLayoutVars>
      </dgm:prSet>
      <dgm:spPr/>
      <dgm:t>
        <a:bodyPr/>
        <a:lstStyle/>
        <a:p>
          <a:endParaRPr lang="en-US"/>
        </a:p>
      </dgm:t>
    </dgm:pt>
    <dgm:pt modelId="{1E1D7DE3-6C31-4C17-92D5-AC1DA5630435}" type="pres">
      <dgm:prSet presAssocID="{46C47A6F-42A3-40A2-844D-7F5FBCEE8E18}" presName="node" presStyleLbl="node1" presStyleIdx="0" presStyleCnt="4">
        <dgm:presLayoutVars>
          <dgm:bulletEnabled val="1"/>
        </dgm:presLayoutVars>
      </dgm:prSet>
      <dgm:spPr/>
      <dgm:t>
        <a:bodyPr/>
        <a:lstStyle/>
        <a:p>
          <a:endParaRPr lang="en-US"/>
        </a:p>
      </dgm:t>
    </dgm:pt>
    <dgm:pt modelId="{E98605D1-9376-4EA5-A5D2-26F504955AF3}" type="pres">
      <dgm:prSet presAssocID="{18478A70-3412-442C-95F2-76B8F33CA905}" presName="sibTrans" presStyleCnt="0"/>
      <dgm:spPr/>
    </dgm:pt>
    <dgm:pt modelId="{E78F6314-C4BC-49B1-AEA6-BE7885714A26}" type="pres">
      <dgm:prSet presAssocID="{813DD78A-8AE7-4EA0-B6EA-EFE05F67FC2A}" presName="node" presStyleLbl="node1" presStyleIdx="1" presStyleCnt="4">
        <dgm:presLayoutVars>
          <dgm:bulletEnabled val="1"/>
        </dgm:presLayoutVars>
      </dgm:prSet>
      <dgm:spPr/>
      <dgm:t>
        <a:bodyPr/>
        <a:lstStyle/>
        <a:p>
          <a:endParaRPr lang="en-US"/>
        </a:p>
      </dgm:t>
    </dgm:pt>
    <dgm:pt modelId="{75FC4E6E-9267-45BD-BC5A-6EFEAEF4DDC9}" type="pres">
      <dgm:prSet presAssocID="{16E993EC-4439-4AFB-A311-C3FEB10735FE}" presName="sibTrans" presStyleCnt="0"/>
      <dgm:spPr/>
    </dgm:pt>
    <dgm:pt modelId="{DE7E109E-49FD-4D46-AB57-8DD7251C023E}" type="pres">
      <dgm:prSet presAssocID="{B21F15FC-548B-4232-97BB-6C53C5E3B383}" presName="node" presStyleLbl="node1" presStyleIdx="2" presStyleCnt="4">
        <dgm:presLayoutVars>
          <dgm:bulletEnabled val="1"/>
        </dgm:presLayoutVars>
      </dgm:prSet>
      <dgm:spPr/>
      <dgm:t>
        <a:bodyPr/>
        <a:lstStyle/>
        <a:p>
          <a:endParaRPr lang="en-US"/>
        </a:p>
      </dgm:t>
    </dgm:pt>
    <dgm:pt modelId="{D3DE3D5B-FED7-44E4-87F7-9E26FE675334}" type="pres">
      <dgm:prSet presAssocID="{98670EE8-015B-4122-9CB4-861077C120AF}" presName="sibTrans" presStyleCnt="0"/>
      <dgm:spPr/>
    </dgm:pt>
    <dgm:pt modelId="{022D4929-7160-4E88-9308-186F2072B0E8}" type="pres">
      <dgm:prSet presAssocID="{5CB52DDF-6F4A-4E3D-8F4E-6E39743E8DD7}" presName="node" presStyleLbl="node1" presStyleIdx="3" presStyleCnt="4">
        <dgm:presLayoutVars>
          <dgm:bulletEnabled val="1"/>
        </dgm:presLayoutVars>
      </dgm:prSet>
      <dgm:spPr/>
      <dgm:t>
        <a:bodyPr/>
        <a:lstStyle/>
        <a:p>
          <a:endParaRPr lang="en-US"/>
        </a:p>
      </dgm:t>
    </dgm:pt>
  </dgm:ptLst>
  <dgm:cxnLst>
    <dgm:cxn modelId="{2806684B-70DC-42D5-8E23-08F23FDA9111}" srcId="{9218E766-ED7A-49CD-AAB4-3B6F6A880FEA}" destId="{5CB52DDF-6F4A-4E3D-8F4E-6E39743E8DD7}" srcOrd="3" destOrd="0" parTransId="{ABCC7DF6-6C57-41EF-AD7C-B70B9BB55E48}" sibTransId="{D94A8108-0980-4E38-978B-9AA881139182}"/>
    <dgm:cxn modelId="{C39E79E4-1513-434B-BFB8-06CC83C79823}" srcId="{9218E766-ED7A-49CD-AAB4-3B6F6A880FEA}" destId="{B21F15FC-548B-4232-97BB-6C53C5E3B383}" srcOrd="2" destOrd="0" parTransId="{F8D5992F-84AC-4909-911B-67A9B8858A51}" sibTransId="{98670EE8-015B-4122-9CB4-861077C120AF}"/>
    <dgm:cxn modelId="{0A78E493-FE54-46AD-B60E-FA1BA3D49F21}" srcId="{46C47A6F-42A3-40A2-844D-7F5FBCEE8E18}" destId="{AE9D18ED-9F67-44B9-83BD-BA4F60E7C425}" srcOrd="1" destOrd="0" parTransId="{4D301022-65B6-4A64-8187-55BA7D8A7522}" sibTransId="{7726EEB8-87F0-4898-A447-44788994A541}"/>
    <dgm:cxn modelId="{3326C102-7E1F-4E27-80DA-808F038EC916}" type="presOf" srcId="{B21F15FC-548B-4232-97BB-6C53C5E3B383}" destId="{DE7E109E-49FD-4D46-AB57-8DD7251C023E}" srcOrd="0" destOrd="0" presId="urn:microsoft.com/office/officeart/2005/8/layout/hList6"/>
    <dgm:cxn modelId="{2FAF2565-A141-4B16-8CE6-DC438D8D9F84}" srcId="{5CB52DDF-6F4A-4E3D-8F4E-6E39743E8DD7}" destId="{21B10FCA-CE24-4CA3-B833-CE0880FAC019}" srcOrd="0" destOrd="0" parTransId="{CFEA347A-E4E3-48F9-BF9D-114CD68EFB59}" sibTransId="{36252AC3-27CC-43C5-8734-3D9AB4FFB91A}"/>
    <dgm:cxn modelId="{90D5E0C8-6EE5-4C71-B32E-F4BDB0B2F277}" srcId="{5CB52DDF-6F4A-4E3D-8F4E-6E39743E8DD7}" destId="{B5E7F8E6-0B27-4CE6-90F3-F1E57C21094A}" srcOrd="1" destOrd="0" parTransId="{D87C798F-4CDC-4FDB-8ADC-5EE2A0EFA4FD}" sibTransId="{3841D48D-F538-4D90-A278-DDD3127D12F8}"/>
    <dgm:cxn modelId="{66951613-DB1E-4624-AB1C-59248897946A}" srcId="{813DD78A-8AE7-4EA0-B6EA-EFE05F67FC2A}" destId="{56723231-7451-47DE-AAF7-204A5F149491}" srcOrd="0" destOrd="0" parTransId="{6452A4EE-0EA1-48B5-A79B-85033ED5DCD2}" sibTransId="{75B61599-5F41-4A27-82AE-0C9115DE91CC}"/>
    <dgm:cxn modelId="{06303743-65B3-46A4-AA39-EA4DB593257C}" type="presOf" srcId="{B5E7F8E6-0B27-4CE6-90F3-F1E57C21094A}" destId="{022D4929-7160-4E88-9308-186F2072B0E8}" srcOrd="0" destOrd="2" presId="urn:microsoft.com/office/officeart/2005/8/layout/hList6"/>
    <dgm:cxn modelId="{7BACE1CA-6F76-4578-B558-3AFD744BC981}" type="presOf" srcId="{46C47A6F-42A3-40A2-844D-7F5FBCEE8E18}" destId="{1E1D7DE3-6C31-4C17-92D5-AC1DA5630435}" srcOrd="0" destOrd="0" presId="urn:microsoft.com/office/officeart/2005/8/layout/hList6"/>
    <dgm:cxn modelId="{671DBD9E-7C2D-4B05-92D1-F141BAFFD626}" type="presOf" srcId="{C55A3B97-C0A1-421A-86CE-826100BA9380}" destId="{E78F6314-C4BC-49B1-AEA6-BE7885714A26}" srcOrd="0" destOrd="2" presId="urn:microsoft.com/office/officeart/2005/8/layout/hList6"/>
    <dgm:cxn modelId="{9143EEE1-A411-465A-99CD-1FCA5E761985}" type="presOf" srcId="{9218E766-ED7A-49CD-AAB4-3B6F6A880FEA}" destId="{FF22FED5-8C1C-463E-B4A9-DE20F8293576}" srcOrd="0" destOrd="0" presId="urn:microsoft.com/office/officeart/2005/8/layout/hList6"/>
    <dgm:cxn modelId="{54DBA5BB-A096-411A-9505-F3C9B232107E}" srcId="{9218E766-ED7A-49CD-AAB4-3B6F6A880FEA}" destId="{46C47A6F-42A3-40A2-844D-7F5FBCEE8E18}" srcOrd="0" destOrd="0" parTransId="{50B95457-FFAC-4F2A-BE8A-67625A0F392E}" sibTransId="{18478A70-3412-442C-95F2-76B8F33CA905}"/>
    <dgm:cxn modelId="{86C6C7B9-0E0F-4D8A-BC87-A8879E086CA6}" srcId="{813DD78A-8AE7-4EA0-B6EA-EFE05F67FC2A}" destId="{C55A3B97-C0A1-421A-86CE-826100BA9380}" srcOrd="1" destOrd="0" parTransId="{2431BE9E-6FD1-4582-8F51-0661AFA1AAA6}" sibTransId="{63057010-3120-4BC9-AB69-A3CAA631790B}"/>
    <dgm:cxn modelId="{74E125A9-3BCC-4350-B725-A6FA9F9D1550}" type="presOf" srcId="{813DD78A-8AE7-4EA0-B6EA-EFE05F67FC2A}" destId="{E78F6314-C4BC-49B1-AEA6-BE7885714A26}" srcOrd="0" destOrd="0" presId="urn:microsoft.com/office/officeart/2005/8/layout/hList6"/>
    <dgm:cxn modelId="{0E329BA3-0F46-4EF6-8CEF-BC4206EFB2A5}" type="presOf" srcId="{56723231-7451-47DE-AAF7-204A5F149491}" destId="{E78F6314-C4BC-49B1-AEA6-BE7885714A26}" srcOrd="0" destOrd="1" presId="urn:microsoft.com/office/officeart/2005/8/layout/hList6"/>
    <dgm:cxn modelId="{29BAB6EB-B4E6-4112-9194-DC9CCAEDF18B}" srcId="{46C47A6F-42A3-40A2-844D-7F5FBCEE8E18}" destId="{64A8DD33-ACE2-44CE-BA94-7DEF1B8F28D8}" srcOrd="0" destOrd="0" parTransId="{659F1275-E422-4452-966F-74FC87E27EB3}" sibTransId="{87A5231F-81AB-4FCF-BCE9-94494522E615}"/>
    <dgm:cxn modelId="{4F5D7D43-9578-45BD-B420-82C553D52933}" type="presOf" srcId="{4EFCB314-9212-4BE5-A0C9-A04A8992B27F}" destId="{DE7E109E-49FD-4D46-AB57-8DD7251C023E}" srcOrd="0" destOrd="2" presId="urn:microsoft.com/office/officeart/2005/8/layout/hList6"/>
    <dgm:cxn modelId="{499E59CB-1467-466A-8788-FB6E0C1A6AF1}" type="presOf" srcId="{30BED637-B4BC-412F-B030-56D5CE038F3F}" destId="{DE7E109E-49FD-4D46-AB57-8DD7251C023E}" srcOrd="0" destOrd="1" presId="urn:microsoft.com/office/officeart/2005/8/layout/hList6"/>
    <dgm:cxn modelId="{4B443375-DB38-4767-9C3E-13539B94394E}" type="presOf" srcId="{5CB52DDF-6F4A-4E3D-8F4E-6E39743E8DD7}" destId="{022D4929-7160-4E88-9308-186F2072B0E8}" srcOrd="0" destOrd="0" presId="urn:microsoft.com/office/officeart/2005/8/layout/hList6"/>
    <dgm:cxn modelId="{253C05E3-7103-4A81-A3F5-CB1831B06926}" srcId="{B21F15FC-548B-4232-97BB-6C53C5E3B383}" destId="{30BED637-B4BC-412F-B030-56D5CE038F3F}" srcOrd="0" destOrd="0" parTransId="{8D794C4C-DA7F-4DE9-B106-F4A01F14E4B2}" sibTransId="{2B310BB0-9011-40D7-B880-FC9232CFF52B}"/>
    <dgm:cxn modelId="{9F0CB0BE-A6DE-46DA-AB6D-C6586982F950}" type="presOf" srcId="{AE9D18ED-9F67-44B9-83BD-BA4F60E7C425}" destId="{1E1D7DE3-6C31-4C17-92D5-AC1DA5630435}" srcOrd="0" destOrd="2" presId="urn:microsoft.com/office/officeart/2005/8/layout/hList6"/>
    <dgm:cxn modelId="{B0F5EBC8-4259-4D54-8FFA-5A73145DAEB4}" type="presOf" srcId="{21B10FCA-CE24-4CA3-B833-CE0880FAC019}" destId="{022D4929-7160-4E88-9308-186F2072B0E8}" srcOrd="0" destOrd="1" presId="urn:microsoft.com/office/officeart/2005/8/layout/hList6"/>
    <dgm:cxn modelId="{4C234378-F2F1-4EBE-9A25-4259846A40E8}" type="presOf" srcId="{64A8DD33-ACE2-44CE-BA94-7DEF1B8F28D8}" destId="{1E1D7DE3-6C31-4C17-92D5-AC1DA5630435}" srcOrd="0" destOrd="1" presId="urn:microsoft.com/office/officeart/2005/8/layout/hList6"/>
    <dgm:cxn modelId="{1AD5E672-50A0-4EAA-BB60-40AC1AA8F664}" srcId="{9218E766-ED7A-49CD-AAB4-3B6F6A880FEA}" destId="{813DD78A-8AE7-4EA0-B6EA-EFE05F67FC2A}" srcOrd="1" destOrd="0" parTransId="{C734E863-7ECA-4A1E-9493-BC0D621B936C}" sibTransId="{16E993EC-4439-4AFB-A311-C3FEB10735FE}"/>
    <dgm:cxn modelId="{5A0D097E-0152-4C53-95B0-9370F46C7D5F}" srcId="{B21F15FC-548B-4232-97BB-6C53C5E3B383}" destId="{4EFCB314-9212-4BE5-A0C9-A04A8992B27F}" srcOrd="1" destOrd="0" parTransId="{76A18379-6100-41A2-BC9C-AD736B566DC1}" sibTransId="{4499F555-408D-4E57-B226-AB523B045A46}"/>
    <dgm:cxn modelId="{27AD5D9A-0170-4493-9315-67B7CC8926BD}" type="presParOf" srcId="{FF22FED5-8C1C-463E-B4A9-DE20F8293576}" destId="{1E1D7DE3-6C31-4C17-92D5-AC1DA5630435}" srcOrd="0" destOrd="0" presId="urn:microsoft.com/office/officeart/2005/8/layout/hList6"/>
    <dgm:cxn modelId="{D285B516-994A-4F7B-B6AC-FAB2059A471C}" type="presParOf" srcId="{FF22FED5-8C1C-463E-B4A9-DE20F8293576}" destId="{E98605D1-9376-4EA5-A5D2-26F504955AF3}" srcOrd="1" destOrd="0" presId="urn:microsoft.com/office/officeart/2005/8/layout/hList6"/>
    <dgm:cxn modelId="{09E30CD6-ECB8-4ED6-899B-D6B6FBE37482}" type="presParOf" srcId="{FF22FED5-8C1C-463E-B4A9-DE20F8293576}" destId="{E78F6314-C4BC-49B1-AEA6-BE7885714A26}" srcOrd="2" destOrd="0" presId="urn:microsoft.com/office/officeart/2005/8/layout/hList6"/>
    <dgm:cxn modelId="{C1B51836-F373-4001-988E-C7AD014AC951}" type="presParOf" srcId="{FF22FED5-8C1C-463E-B4A9-DE20F8293576}" destId="{75FC4E6E-9267-45BD-BC5A-6EFEAEF4DDC9}" srcOrd="3" destOrd="0" presId="urn:microsoft.com/office/officeart/2005/8/layout/hList6"/>
    <dgm:cxn modelId="{A961B83C-05F0-49F6-9E87-AFA59F862458}" type="presParOf" srcId="{FF22FED5-8C1C-463E-B4A9-DE20F8293576}" destId="{DE7E109E-49FD-4D46-AB57-8DD7251C023E}" srcOrd="4" destOrd="0" presId="urn:microsoft.com/office/officeart/2005/8/layout/hList6"/>
    <dgm:cxn modelId="{A0A3E06E-A8C4-4BA6-8B5A-DCD2779A37C5}" type="presParOf" srcId="{FF22FED5-8C1C-463E-B4A9-DE20F8293576}" destId="{D3DE3D5B-FED7-44E4-87F7-9E26FE675334}" srcOrd="5" destOrd="0" presId="urn:microsoft.com/office/officeart/2005/8/layout/hList6"/>
    <dgm:cxn modelId="{09ED2721-3384-47CC-9B1B-9A6EA7E8D75B}" type="presParOf" srcId="{FF22FED5-8C1C-463E-B4A9-DE20F8293576}" destId="{022D4929-7160-4E88-9308-186F2072B0E8}"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11FDB8-7FC4-4AF8-AA98-0B76F0E31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x-none"/>
        </a:p>
      </dgm:t>
    </dgm:pt>
    <dgm:pt modelId="{9BF99848-5F77-4FAB-B2FC-8BEC5A7B33CB}">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200" dirty="0">
              <a:solidFill>
                <a:srgbClr val="000000"/>
              </a:solidFill>
              <a:effectLst/>
              <a:latin typeface="Times New Roman" panose="02020603050405020304" pitchFamily="18" charset="0"/>
              <a:ea typeface="MS Mincho" panose="02020609040205080304" pitchFamily="49" charset="-128"/>
            </a:rPr>
            <a:t>1. </a:t>
          </a:r>
          <a:r>
            <a:rPr lang="en-US" sz="2200" dirty="0" err="1">
              <a:solidFill>
                <a:srgbClr val="000000"/>
              </a:solidFill>
              <a:effectLst/>
              <a:latin typeface="Times New Roman" panose="02020603050405020304" pitchFamily="18" charset="0"/>
              <a:ea typeface="MS Mincho" panose="02020609040205080304" pitchFamily="49" charset="-128"/>
            </a:rPr>
            <a:t>Những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điểm</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mới</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cần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lưu</a:t>
          </a:r>
          <a:r>
            <a:rPr lang="en-US" sz="2200" dirty="0">
              <a:solidFill>
                <a:srgbClr val="000000"/>
              </a:solidFill>
              <a:effectLst/>
              <a:latin typeface="Times New Roman" panose="02020603050405020304" pitchFamily="18" charset="0"/>
              <a:ea typeface="MS Mincho" panose="02020609040205080304" pitchFamily="49" charset="-128"/>
            </a:rPr>
            <a:t> ý </a:t>
          </a:r>
          <a:r>
            <a:rPr lang="en-US" sz="2200" dirty="0" err="1">
              <a:solidFill>
                <a:srgbClr val="000000"/>
              </a:solidFill>
              <a:effectLst/>
              <a:latin typeface="Times New Roman" panose="02020603050405020304" pitchFamily="18" charset="0"/>
              <a:ea typeface="MS Mincho" panose="02020609040205080304" pitchFamily="49" charset="-128"/>
            </a:rPr>
            <a:t>trong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các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môn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học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lớp</a:t>
          </a:r>
          <a:r>
            <a:rPr lang="en-US" sz="2200" dirty="0">
              <a:solidFill>
                <a:srgbClr val="000000"/>
              </a:solidFill>
              <a:effectLst/>
              <a:latin typeface="Times New Roman" panose="02020603050405020304" pitchFamily="18" charset="0"/>
              <a:ea typeface="MS Mincho" panose="02020609040205080304" pitchFamily="49" charset="-128"/>
            </a:rPr>
            <a:t> 5 CT 2018</a:t>
          </a:r>
          <a:endParaRPr lang="x-none" sz="2200" dirty="0">
            <a:latin typeface="Times New Roman" panose="02020603050405020304" pitchFamily="18" charset="0"/>
            <a:cs typeface="Times New Roman" panose="02020603050405020304" pitchFamily="18" charset="0"/>
          </a:endParaRPr>
        </a:p>
      </dgm:t>
    </dgm:pt>
    <dgm:pt modelId="{BEAA7483-0FD4-4AF6-B3A5-E0B6C311EC57}" type="parTrans" cxnId="{2A5A2C18-45D0-4E4F-91E5-B025538E9177}">
      <dgm:prSet/>
      <dgm:spPr/>
      <dgm:t>
        <a:bodyPr/>
        <a:lstStyle/>
        <a:p>
          <a:endParaRPr lang="x-none"/>
        </a:p>
      </dgm:t>
    </dgm:pt>
    <dgm:pt modelId="{CC0CA884-7B8E-44D0-A7FA-735EF44C6209}" type="sibTrans" cxnId="{2A5A2C18-45D0-4E4F-91E5-B025538E9177}">
      <dgm:prSet/>
      <dgm:spPr/>
      <dgm:t>
        <a:bodyPr/>
        <a:lstStyle/>
        <a:p>
          <a:endParaRPr lang="x-none"/>
        </a:p>
      </dgm:t>
    </dgm:pt>
    <dgm:pt modelId="{A8192D93-1658-4A48-9C46-E28A3D0AAEAB}">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
          <a:r>
            <a:rPr lang="en-US" sz="2200" dirty="0">
              <a:solidFill>
                <a:srgbClr val="000000"/>
              </a:solidFill>
              <a:effectLst/>
              <a:latin typeface="Times New Roman" panose="02020603050405020304" pitchFamily="18" charset="0"/>
              <a:ea typeface="MS Mincho" panose="02020609040205080304" pitchFamily="49" charset="-128"/>
            </a:rPr>
            <a:t>2. </a:t>
          </a:r>
          <a:r>
            <a:rPr lang="en-US" sz="2200" dirty="0" err="1">
              <a:solidFill>
                <a:srgbClr val="000000"/>
              </a:solidFill>
              <a:effectLst/>
              <a:latin typeface="Times New Roman" panose="02020603050405020304" pitchFamily="18" charset="0"/>
              <a:ea typeface="MS Mincho" panose="02020609040205080304" pitchFamily="49" charset="-128"/>
            </a:rPr>
            <a:t>Một</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số</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nguyên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tắc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để</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điều</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chỉnh</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nội</a:t>
          </a:r>
          <a:r>
            <a:rPr lang="en-US" sz="2200" dirty="0">
              <a:solidFill>
                <a:srgbClr val="000000"/>
              </a:solidFill>
              <a:effectLst/>
              <a:latin typeface="Times New Roman" panose="02020603050405020304" pitchFamily="18" charset="0"/>
              <a:ea typeface="MS Mincho" panose="02020609040205080304" pitchFamily="49" charset="-128"/>
            </a:rPr>
            <a:t> dung </a:t>
          </a:r>
          <a:r>
            <a:rPr lang="en-US" sz="2200" dirty="0" err="1">
              <a:solidFill>
                <a:srgbClr val="000000"/>
              </a:solidFill>
              <a:effectLst/>
              <a:latin typeface="Times New Roman" panose="02020603050405020304" pitchFamily="18" charset="0"/>
              <a:ea typeface="MS Mincho" panose="02020609040205080304" pitchFamily="49" charset="-128"/>
            </a:rPr>
            <a:t>và</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phương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pháp</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dạy</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học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các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môn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học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lớp</a:t>
          </a:r>
          <a:r>
            <a:rPr lang="en-US" sz="2200" dirty="0">
              <a:solidFill>
                <a:srgbClr val="000000"/>
              </a:solidFill>
              <a:effectLst/>
              <a:latin typeface="Times New Roman" panose="02020603050405020304" pitchFamily="18" charset="0"/>
              <a:ea typeface="MS Mincho" panose="02020609040205080304" pitchFamily="49" charset="-128"/>
            </a:rPr>
            <a:t> 5 CT </a:t>
          </a:r>
          <a:r>
            <a:rPr lang="en-US" sz="2200" dirty="0" err="1">
              <a:solidFill>
                <a:srgbClr val="000000"/>
              </a:solidFill>
              <a:effectLst/>
              <a:latin typeface="Times New Roman" panose="02020603050405020304" pitchFamily="18" charset="0"/>
              <a:ea typeface="MS Mincho" panose="02020609040205080304" pitchFamily="49" charset="-128"/>
            </a:rPr>
            <a:t>hiện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hành</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theo</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định</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hướng</a:t>
          </a:r>
          <a:r>
            <a:rPr lang="en-US" sz="2200" dirty="0">
              <a:solidFill>
                <a:srgbClr val="000000"/>
              </a:solidFill>
              <a:effectLst/>
              <a:latin typeface="Times New Roman" panose="02020603050405020304" pitchFamily="18" charset="0"/>
              <a:ea typeface="MS Mincho" panose="02020609040205080304" pitchFamily="49" charset="-128"/>
            </a:rPr>
            <a:t> CT 2018</a:t>
          </a:r>
          <a:endParaRPr lang="x-none" sz="2200" dirty="0">
            <a:latin typeface="Times New Roman" panose="02020603050405020304" pitchFamily="18" charset="0"/>
            <a:cs typeface="Times New Roman" panose="02020603050405020304" pitchFamily="18" charset="0"/>
          </a:endParaRPr>
        </a:p>
      </dgm:t>
    </dgm:pt>
    <dgm:pt modelId="{E5E72D74-512E-48CA-83AE-D7372EA22A06}" type="parTrans" cxnId="{175D8D17-AC9E-43D8-8846-26D9240D7702}">
      <dgm:prSet/>
      <dgm:spPr/>
      <dgm:t>
        <a:bodyPr/>
        <a:lstStyle/>
        <a:p>
          <a:endParaRPr lang="x-none"/>
        </a:p>
      </dgm:t>
    </dgm:pt>
    <dgm:pt modelId="{0069EEAE-F2EA-45C8-BD86-B2E0817DBCFA}" type="sibTrans" cxnId="{175D8D17-AC9E-43D8-8846-26D9240D7702}">
      <dgm:prSet/>
      <dgm:spPr/>
      <dgm:t>
        <a:bodyPr/>
        <a:lstStyle/>
        <a:p>
          <a:endParaRPr lang="x-none"/>
        </a:p>
      </dgm:t>
    </dgm:pt>
    <dgm:pt modelId="{B5F4494A-D8DD-4E12-AC91-D18B61B5B340}">
      <dgm:prSet phldrT="[Text]" custT="1">
        <dgm:style>
          <a:lnRef idx="1">
            <a:schemeClr val="accent6"/>
          </a:lnRef>
          <a:fillRef idx="2">
            <a:schemeClr val="accent6"/>
          </a:fillRef>
          <a:effectRef idx="1">
            <a:schemeClr val="accent6"/>
          </a:effectRef>
          <a:fontRef idx="minor">
            <a:schemeClr val="dk1"/>
          </a:fontRef>
        </dgm:style>
      </dgm:prSet>
      <dgm:spPr/>
      <dgm:t>
        <a:bodyPr/>
        <a:lstStyle/>
        <a:p>
          <a:pPr algn="just"/>
          <a:r>
            <a:rPr lang="en-US" sz="2200" dirty="0">
              <a:solidFill>
                <a:srgbClr val="000000"/>
              </a:solidFill>
              <a:effectLst/>
              <a:latin typeface="Times New Roman" panose="02020603050405020304" pitchFamily="18" charset="0"/>
              <a:ea typeface="MS Mincho" panose="02020609040205080304" pitchFamily="49" charset="-128"/>
            </a:rPr>
            <a:t>3. </a:t>
          </a:r>
          <a:r>
            <a:rPr lang="en-US" sz="2200" dirty="0" err="1">
              <a:solidFill>
                <a:srgbClr val="000000"/>
              </a:solidFill>
              <a:effectLst/>
              <a:latin typeface="Times New Roman" panose="02020603050405020304" pitchFamily="18" charset="0"/>
              <a:ea typeface="MS Mincho" panose="02020609040205080304" pitchFamily="49" charset="-128"/>
            </a:rPr>
            <a:t>Điều</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chỉnh</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nội</a:t>
          </a:r>
          <a:r>
            <a:rPr lang="en-US" sz="2200" dirty="0">
              <a:solidFill>
                <a:srgbClr val="000000"/>
              </a:solidFill>
              <a:effectLst/>
              <a:latin typeface="Times New Roman" panose="02020603050405020304" pitchFamily="18" charset="0"/>
              <a:ea typeface="MS Mincho" panose="02020609040205080304" pitchFamily="49" charset="-128"/>
            </a:rPr>
            <a:t> dung </a:t>
          </a:r>
          <a:r>
            <a:rPr lang="en-US" sz="2200" dirty="0" err="1">
              <a:solidFill>
                <a:srgbClr val="000000"/>
              </a:solidFill>
              <a:effectLst/>
              <a:latin typeface="Times New Roman" panose="02020603050405020304" pitchFamily="18" charset="0"/>
              <a:ea typeface="MS Mincho" panose="02020609040205080304" pitchFamily="49" charset="-128"/>
            </a:rPr>
            <a:t>dạy</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học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các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môn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học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lớp</a:t>
          </a:r>
          <a:r>
            <a:rPr lang="en-US" sz="2200" dirty="0">
              <a:solidFill>
                <a:srgbClr val="000000"/>
              </a:solidFill>
              <a:effectLst/>
              <a:latin typeface="Times New Roman" panose="02020603050405020304" pitchFamily="18" charset="0"/>
              <a:ea typeface="MS Mincho" panose="02020609040205080304" pitchFamily="49" charset="-128"/>
            </a:rPr>
            <a:t> 5 CT </a:t>
          </a:r>
          <a:r>
            <a:rPr lang="en-US" sz="2200" dirty="0" err="1">
              <a:solidFill>
                <a:srgbClr val="000000"/>
              </a:solidFill>
              <a:effectLst/>
              <a:latin typeface="Times New Roman" panose="02020603050405020304" pitchFamily="18" charset="0"/>
              <a:ea typeface="MS Mincho" panose="02020609040205080304" pitchFamily="49" charset="-128"/>
            </a:rPr>
            <a:t>hiện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hành</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theo</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định</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hướng</a:t>
          </a:r>
          <a:r>
            <a:rPr lang="en-US" sz="2200" dirty="0">
              <a:solidFill>
                <a:srgbClr val="000000"/>
              </a:solidFill>
              <a:effectLst/>
              <a:latin typeface="Times New Roman" panose="02020603050405020304" pitchFamily="18" charset="0"/>
              <a:ea typeface="MS Mincho" panose="02020609040205080304" pitchFamily="49" charset="-128"/>
            </a:rPr>
            <a:t> CT 2018 </a:t>
          </a:r>
          <a:endParaRPr lang="x-none" sz="2200" dirty="0"/>
        </a:p>
      </dgm:t>
    </dgm:pt>
    <dgm:pt modelId="{EAADAD84-3CB6-4D08-BA42-2AA58CB869CE}" type="parTrans" cxnId="{3642B83F-2D7D-4E7F-B47D-1D4B48E34477}">
      <dgm:prSet/>
      <dgm:spPr/>
      <dgm:t>
        <a:bodyPr/>
        <a:lstStyle/>
        <a:p>
          <a:endParaRPr lang="x-none"/>
        </a:p>
      </dgm:t>
    </dgm:pt>
    <dgm:pt modelId="{47E62E3E-FABE-4B3F-9E06-520A8483CA59}" type="sibTrans" cxnId="{3642B83F-2D7D-4E7F-B47D-1D4B48E34477}">
      <dgm:prSet/>
      <dgm:spPr/>
      <dgm:t>
        <a:bodyPr/>
        <a:lstStyle/>
        <a:p>
          <a:endParaRPr lang="x-none"/>
        </a:p>
      </dgm:t>
    </dgm:pt>
    <dgm:pt modelId="{A0D3C91C-34EC-4BF3-BB36-56D17C923246}">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4. Điều chỉnh phương pháp và hình thức</a:t>
          </a:r>
          <a:r>
            <a:rPr lang="vi-VN" sz="2200" dirty="0">
              <a:solidFill>
                <a:srgbClr val="000000"/>
              </a:solidFill>
              <a:effectLst/>
              <a:latin typeface="Times New Roman" panose="02020603050405020304" pitchFamily="18" charset="0"/>
              <a:ea typeface="Times New Roman" panose="02020603050405020304" pitchFamily="18" charset="0"/>
            </a:rPr>
            <a:t> tổ chức dạy </a:t>
          </a:r>
          <a:r>
            <a:rPr lang="en-US" sz="2200" dirty="0" err="1">
              <a:solidFill>
                <a:srgbClr val="000000"/>
              </a:solidFill>
              <a:effectLst/>
              <a:latin typeface="Times New Roman" panose="02020603050405020304" pitchFamily="18" charset="0"/>
              <a:ea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môn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rPr>
            <a:t>5 </a:t>
          </a:r>
          <a:r>
            <a:rPr lang="en-US" sz="2200" dirty="0">
              <a:solidFill>
                <a:srgbClr val="000000"/>
              </a:solidFill>
              <a:effectLst/>
              <a:latin typeface="Times New Roman" panose="02020603050405020304" pitchFamily="18" charset="0"/>
              <a:ea typeface="Times New Roman" panose="02020603050405020304" pitchFamily="18" charset="0"/>
            </a:rPr>
            <a:t>CT</a:t>
          </a:r>
          <a:r>
            <a:rPr lang="vi-VN" sz="2200" dirty="0">
              <a:solidFill>
                <a:srgbClr val="000000"/>
              </a:solidFill>
              <a:effectLst/>
              <a:latin typeface="Times New Roman" panose="02020603050405020304" pitchFamily="18" charset="0"/>
              <a:ea typeface="Times New Roman" panose="02020603050405020304" pitchFamily="18" charset="0"/>
            </a:rPr>
            <a:t> hiện hành theo định hướng CT 2018</a:t>
          </a:r>
          <a:endParaRPr lang="x-none" sz="2200" dirty="0"/>
        </a:p>
      </dgm:t>
    </dgm:pt>
    <dgm:pt modelId="{F91A084A-F1B0-4249-A904-E5CC7AED2117}" type="parTrans" cxnId="{A6B17F2E-031D-4E0E-A175-A85252C0DFB4}">
      <dgm:prSet/>
      <dgm:spPr/>
      <dgm:t>
        <a:bodyPr/>
        <a:lstStyle/>
        <a:p>
          <a:endParaRPr lang="x-none"/>
        </a:p>
      </dgm:t>
    </dgm:pt>
    <dgm:pt modelId="{84A84494-6472-4DA8-BA78-822429FEEFCF}" type="sibTrans" cxnId="{A6B17F2E-031D-4E0E-A175-A85252C0DFB4}">
      <dgm:prSet/>
      <dgm:spPr/>
      <dgm:t>
        <a:bodyPr/>
        <a:lstStyle/>
        <a:p>
          <a:endParaRPr lang="x-none"/>
        </a:p>
      </dgm:t>
    </dgm:pt>
    <dgm:pt modelId="{E5A083FA-7C29-4E37-AEAE-D68C0A530FD1}">
      <dgm:prSet phldrT="[Text]" custT="1">
        <dgm:style>
          <a:lnRef idx="1">
            <a:schemeClr val="accent5"/>
          </a:lnRef>
          <a:fillRef idx="2">
            <a:schemeClr val="accent5"/>
          </a:fillRef>
          <a:effectRef idx="1">
            <a:schemeClr val="accent5"/>
          </a:effectRef>
          <a:fontRef idx="minor">
            <a:schemeClr val="dk1"/>
          </a:fontRef>
        </dgm:style>
      </dgm:prSet>
      <dgm:spPr/>
      <dgm:t>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5. Điều chỉnh đánh giá</a:t>
          </a:r>
          <a:r>
            <a:rPr lang="vi-VN" sz="2200" dirty="0">
              <a:solidFill>
                <a:srgbClr val="000000"/>
              </a:solidFill>
              <a:effectLst/>
              <a:latin typeface="Times New Roman" panose="02020603050405020304" pitchFamily="18" charset="0"/>
              <a:ea typeface="Times New Roman" panose="02020603050405020304" pitchFamily="18" charset="0"/>
            </a:rPr>
            <a:t> học sinh trong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môn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rPr>
            <a:t>lớp 5 CT hiện hành theo định hướng CT 2018</a:t>
          </a:r>
          <a:endParaRPr lang="x-none" sz="2200" dirty="0"/>
        </a:p>
      </dgm:t>
    </dgm:pt>
    <dgm:pt modelId="{7EB2E30E-3E5E-48EC-9A1D-3A95DD877654}" type="parTrans" cxnId="{A4C8AD4F-53B7-4FC6-A00D-2E61BE13B721}">
      <dgm:prSet/>
      <dgm:spPr/>
      <dgm:t>
        <a:bodyPr/>
        <a:lstStyle/>
        <a:p>
          <a:endParaRPr lang="x-none"/>
        </a:p>
      </dgm:t>
    </dgm:pt>
    <dgm:pt modelId="{A4F9C471-9DBB-4D6E-AA98-81726F07C899}" type="sibTrans" cxnId="{A4C8AD4F-53B7-4FC6-A00D-2E61BE13B721}">
      <dgm:prSet/>
      <dgm:spPr/>
      <dgm:t>
        <a:bodyPr/>
        <a:lstStyle/>
        <a:p>
          <a:endParaRPr lang="x-none"/>
        </a:p>
      </dgm:t>
    </dgm:pt>
    <dgm:pt modelId="{308DB7B5-05CF-4F1C-9DE8-C852BCD8A185}">
      <dgm:prSet phldrT="[Text]" custT="1">
        <dgm:style>
          <a:lnRef idx="1">
            <a:schemeClr val="accent2"/>
          </a:lnRef>
          <a:fillRef idx="2">
            <a:schemeClr val="accent2"/>
          </a:fillRef>
          <a:effectRef idx="1">
            <a:schemeClr val="accent2"/>
          </a:effectRef>
          <a:fontRef idx="minor">
            <a:schemeClr val="dk1"/>
          </a:fontRef>
        </dgm:style>
      </dgm:prSet>
      <dgm:spPr/>
      <dgm:t>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6. Nghiên cứu bài học </a:t>
          </a:r>
          <a:r>
            <a:rPr lang="en-US" sz="2200" dirty="0" err="1">
              <a:solidFill>
                <a:srgbClr val="000000"/>
              </a:solidFill>
              <a:effectLst/>
              <a:latin typeface="Times New Roman" panose="02020603050405020304" pitchFamily="18" charset="0"/>
              <a:ea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môn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rPr>
            <a:t>lớp 5 CT hiện hành theo định hướng CT 2018</a:t>
          </a:r>
          <a:endParaRPr lang="x-none" sz="2200" dirty="0"/>
        </a:p>
      </dgm:t>
    </dgm:pt>
    <dgm:pt modelId="{47B0D67D-41E0-45D1-AF10-184F995FEFFD}" type="parTrans" cxnId="{D8B3DBD9-511A-4DED-B4CC-E51A37A31A17}">
      <dgm:prSet/>
      <dgm:spPr/>
      <dgm:t>
        <a:bodyPr/>
        <a:lstStyle/>
        <a:p>
          <a:endParaRPr lang="x-none"/>
        </a:p>
      </dgm:t>
    </dgm:pt>
    <dgm:pt modelId="{A83255D1-1719-4985-A041-8331BB380079}" type="sibTrans" cxnId="{D8B3DBD9-511A-4DED-B4CC-E51A37A31A17}">
      <dgm:prSet/>
      <dgm:spPr/>
      <dgm:t>
        <a:bodyPr/>
        <a:lstStyle/>
        <a:p>
          <a:endParaRPr lang="x-none"/>
        </a:p>
      </dgm:t>
    </dgm:pt>
    <dgm:pt modelId="{3795BFBC-85E5-4455-9A00-D7F7FF9F0CAD}" type="pres">
      <dgm:prSet presAssocID="{8311FDB8-7FC4-4AF8-AA98-0B76F0E311B7}" presName="Name0" presStyleCnt="0">
        <dgm:presLayoutVars>
          <dgm:chMax val="7"/>
          <dgm:chPref val="7"/>
          <dgm:dir/>
        </dgm:presLayoutVars>
      </dgm:prSet>
      <dgm:spPr/>
      <dgm:t>
        <a:bodyPr/>
        <a:lstStyle/>
        <a:p>
          <a:endParaRPr lang="en-US"/>
        </a:p>
      </dgm:t>
    </dgm:pt>
    <dgm:pt modelId="{B83C5274-3220-4A0C-929A-0714BCEA6C09}" type="pres">
      <dgm:prSet presAssocID="{8311FDB8-7FC4-4AF8-AA98-0B76F0E311B7}" presName="Name1" presStyleCnt="0"/>
      <dgm:spPr/>
    </dgm:pt>
    <dgm:pt modelId="{209FD65F-49B3-4D7A-81AF-D7B0860B3003}" type="pres">
      <dgm:prSet presAssocID="{8311FDB8-7FC4-4AF8-AA98-0B76F0E311B7}" presName="cycle" presStyleCnt="0"/>
      <dgm:spPr/>
    </dgm:pt>
    <dgm:pt modelId="{C9EC76BD-AF88-4F8A-9E18-235FA276959A}" type="pres">
      <dgm:prSet presAssocID="{8311FDB8-7FC4-4AF8-AA98-0B76F0E311B7}" presName="srcNode" presStyleLbl="node1" presStyleIdx="0" presStyleCnt="6"/>
      <dgm:spPr/>
    </dgm:pt>
    <dgm:pt modelId="{099C4899-68E9-4C68-A29E-5D839EAB5719}" type="pres">
      <dgm:prSet presAssocID="{8311FDB8-7FC4-4AF8-AA98-0B76F0E311B7}" presName="conn" presStyleLbl="parChTrans1D2" presStyleIdx="0" presStyleCnt="1"/>
      <dgm:spPr/>
      <dgm:t>
        <a:bodyPr/>
        <a:lstStyle/>
        <a:p>
          <a:endParaRPr lang="en-US"/>
        </a:p>
      </dgm:t>
    </dgm:pt>
    <dgm:pt modelId="{4A713736-CC1A-400A-9EED-DFD931678B24}" type="pres">
      <dgm:prSet presAssocID="{8311FDB8-7FC4-4AF8-AA98-0B76F0E311B7}" presName="extraNode" presStyleLbl="node1" presStyleIdx="0" presStyleCnt="6"/>
      <dgm:spPr/>
    </dgm:pt>
    <dgm:pt modelId="{767D0348-B7FE-4EAA-82CC-907D91B1C54B}" type="pres">
      <dgm:prSet presAssocID="{8311FDB8-7FC4-4AF8-AA98-0B76F0E311B7}" presName="dstNode" presStyleLbl="node1" presStyleIdx="0" presStyleCnt="6"/>
      <dgm:spPr/>
    </dgm:pt>
    <dgm:pt modelId="{FC7156CE-2440-4C37-94FB-4BCDCE473207}" type="pres">
      <dgm:prSet presAssocID="{9BF99848-5F77-4FAB-B2FC-8BEC5A7B33CB}" presName="text_1" presStyleLbl="node1" presStyleIdx="0" presStyleCnt="6">
        <dgm:presLayoutVars>
          <dgm:bulletEnabled val="1"/>
        </dgm:presLayoutVars>
      </dgm:prSet>
      <dgm:spPr/>
      <dgm:t>
        <a:bodyPr/>
        <a:lstStyle/>
        <a:p>
          <a:endParaRPr lang="en-US"/>
        </a:p>
      </dgm:t>
    </dgm:pt>
    <dgm:pt modelId="{A1A439BD-9E82-4705-A7AB-93EFD27D0184}" type="pres">
      <dgm:prSet presAssocID="{9BF99848-5F77-4FAB-B2FC-8BEC5A7B33CB}" presName="accent_1" presStyleCnt="0"/>
      <dgm:spPr/>
    </dgm:pt>
    <dgm:pt modelId="{71633F34-659D-4E71-A512-38EA9A72799E}" type="pres">
      <dgm:prSet presAssocID="{9BF99848-5F77-4FAB-B2FC-8BEC5A7B33CB}" presName="accentRepeatNode" presStyleLbl="solidFgAcc1" presStyleIdx="0" presStyleCnt="6"/>
      <dgm:spPr/>
    </dgm:pt>
    <dgm:pt modelId="{F31F3A55-1540-4837-B509-E4CF7B07CD92}" type="pres">
      <dgm:prSet presAssocID="{A8192D93-1658-4A48-9C46-E28A3D0AAEAB}" presName="text_2" presStyleLbl="node1" presStyleIdx="1" presStyleCnt="6">
        <dgm:presLayoutVars>
          <dgm:bulletEnabled val="1"/>
        </dgm:presLayoutVars>
      </dgm:prSet>
      <dgm:spPr/>
      <dgm:t>
        <a:bodyPr/>
        <a:lstStyle/>
        <a:p>
          <a:endParaRPr lang="en-US"/>
        </a:p>
      </dgm:t>
    </dgm:pt>
    <dgm:pt modelId="{A4842CBA-D1AB-4841-9419-85854AE4E461}" type="pres">
      <dgm:prSet presAssocID="{A8192D93-1658-4A48-9C46-E28A3D0AAEAB}" presName="accent_2" presStyleCnt="0"/>
      <dgm:spPr/>
    </dgm:pt>
    <dgm:pt modelId="{AA4809EC-30BA-4F9A-AE11-971DEA99E64E}" type="pres">
      <dgm:prSet presAssocID="{A8192D93-1658-4A48-9C46-E28A3D0AAEAB}" presName="accentRepeatNode" presStyleLbl="solidFgAcc1" presStyleIdx="1" presStyleCnt="6"/>
      <dgm:spPr/>
    </dgm:pt>
    <dgm:pt modelId="{BEA6F429-E184-494D-89F9-90FA14FE92CC}" type="pres">
      <dgm:prSet presAssocID="{B5F4494A-D8DD-4E12-AC91-D18B61B5B340}" presName="text_3" presStyleLbl="node1" presStyleIdx="2" presStyleCnt="6">
        <dgm:presLayoutVars>
          <dgm:bulletEnabled val="1"/>
        </dgm:presLayoutVars>
      </dgm:prSet>
      <dgm:spPr/>
      <dgm:t>
        <a:bodyPr/>
        <a:lstStyle/>
        <a:p>
          <a:endParaRPr lang="en-US"/>
        </a:p>
      </dgm:t>
    </dgm:pt>
    <dgm:pt modelId="{4ECB1926-11F0-4878-9681-89DDA0F58096}" type="pres">
      <dgm:prSet presAssocID="{B5F4494A-D8DD-4E12-AC91-D18B61B5B340}" presName="accent_3" presStyleCnt="0"/>
      <dgm:spPr/>
    </dgm:pt>
    <dgm:pt modelId="{E65210C4-FE0F-4BA6-B4BA-B8EFB13C744D}" type="pres">
      <dgm:prSet presAssocID="{B5F4494A-D8DD-4E12-AC91-D18B61B5B340}" presName="accentRepeatNode" presStyleLbl="solidFgAcc1" presStyleIdx="2" presStyleCnt="6"/>
      <dgm:spPr/>
    </dgm:pt>
    <dgm:pt modelId="{1A2067BD-13CA-4659-8230-D7BF6B00D6DE}" type="pres">
      <dgm:prSet presAssocID="{A0D3C91C-34EC-4BF3-BB36-56D17C923246}" presName="text_4" presStyleLbl="node1" presStyleIdx="3" presStyleCnt="6">
        <dgm:presLayoutVars>
          <dgm:bulletEnabled val="1"/>
        </dgm:presLayoutVars>
      </dgm:prSet>
      <dgm:spPr/>
      <dgm:t>
        <a:bodyPr/>
        <a:lstStyle/>
        <a:p>
          <a:endParaRPr lang="en-US"/>
        </a:p>
      </dgm:t>
    </dgm:pt>
    <dgm:pt modelId="{EB0539F6-78BF-43C2-836B-AA36ABE27371}" type="pres">
      <dgm:prSet presAssocID="{A0D3C91C-34EC-4BF3-BB36-56D17C923246}" presName="accent_4" presStyleCnt="0"/>
      <dgm:spPr/>
    </dgm:pt>
    <dgm:pt modelId="{B7735DF8-CF7A-431F-A4B3-A7DB7A6BD543}" type="pres">
      <dgm:prSet presAssocID="{A0D3C91C-34EC-4BF3-BB36-56D17C923246}" presName="accentRepeatNode" presStyleLbl="solidFgAcc1" presStyleIdx="3" presStyleCnt="6"/>
      <dgm:spPr/>
    </dgm:pt>
    <dgm:pt modelId="{80F98A5F-15AC-44C5-AF35-EF25131B7EDE}" type="pres">
      <dgm:prSet presAssocID="{E5A083FA-7C29-4E37-AEAE-D68C0A530FD1}" presName="text_5" presStyleLbl="node1" presStyleIdx="4" presStyleCnt="6">
        <dgm:presLayoutVars>
          <dgm:bulletEnabled val="1"/>
        </dgm:presLayoutVars>
      </dgm:prSet>
      <dgm:spPr/>
      <dgm:t>
        <a:bodyPr/>
        <a:lstStyle/>
        <a:p>
          <a:endParaRPr lang="en-US"/>
        </a:p>
      </dgm:t>
    </dgm:pt>
    <dgm:pt modelId="{CCF1C247-A436-4BAB-9F1E-0DAA770DFCBB}" type="pres">
      <dgm:prSet presAssocID="{E5A083FA-7C29-4E37-AEAE-D68C0A530FD1}" presName="accent_5" presStyleCnt="0"/>
      <dgm:spPr/>
    </dgm:pt>
    <dgm:pt modelId="{51937983-5095-450E-8D4A-6DCB238A576E}" type="pres">
      <dgm:prSet presAssocID="{E5A083FA-7C29-4E37-AEAE-D68C0A530FD1}" presName="accentRepeatNode" presStyleLbl="solidFgAcc1" presStyleIdx="4" presStyleCnt="6"/>
      <dgm:spPr/>
    </dgm:pt>
    <dgm:pt modelId="{9C4C236B-3FA8-42E8-9EE4-318A703E4342}" type="pres">
      <dgm:prSet presAssocID="{308DB7B5-05CF-4F1C-9DE8-C852BCD8A185}" presName="text_6" presStyleLbl="node1" presStyleIdx="5" presStyleCnt="6">
        <dgm:presLayoutVars>
          <dgm:bulletEnabled val="1"/>
        </dgm:presLayoutVars>
      </dgm:prSet>
      <dgm:spPr/>
      <dgm:t>
        <a:bodyPr/>
        <a:lstStyle/>
        <a:p>
          <a:endParaRPr lang="en-US"/>
        </a:p>
      </dgm:t>
    </dgm:pt>
    <dgm:pt modelId="{6A7A995D-9FA5-420D-BF32-475E0BE338F9}" type="pres">
      <dgm:prSet presAssocID="{308DB7B5-05CF-4F1C-9DE8-C852BCD8A185}" presName="accent_6" presStyleCnt="0"/>
      <dgm:spPr/>
    </dgm:pt>
    <dgm:pt modelId="{E3686652-1DDE-4060-8BCB-AA29B725F60E}" type="pres">
      <dgm:prSet presAssocID="{308DB7B5-05CF-4F1C-9DE8-C852BCD8A185}" presName="accentRepeatNode" presStyleLbl="solidFgAcc1" presStyleIdx="5" presStyleCnt="6"/>
      <dgm:spPr/>
    </dgm:pt>
  </dgm:ptLst>
  <dgm:cxnLst>
    <dgm:cxn modelId="{3642B83F-2D7D-4E7F-B47D-1D4B48E34477}" srcId="{8311FDB8-7FC4-4AF8-AA98-0B76F0E311B7}" destId="{B5F4494A-D8DD-4E12-AC91-D18B61B5B340}" srcOrd="2" destOrd="0" parTransId="{EAADAD84-3CB6-4D08-BA42-2AA58CB869CE}" sibTransId="{47E62E3E-FABE-4B3F-9E06-520A8483CA59}"/>
    <dgm:cxn modelId="{BE711CB4-EAE2-4B6D-948B-E2F592E91785}" type="presOf" srcId="{A8192D93-1658-4A48-9C46-E28A3D0AAEAB}" destId="{F31F3A55-1540-4837-B509-E4CF7B07CD92}" srcOrd="0" destOrd="0" presId="urn:microsoft.com/office/officeart/2008/layout/VerticalCurvedList"/>
    <dgm:cxn modelId="{BAF218B8-4CE4-4064-A44F-B74D977196E6}" type="presOf" srcId="{8311FDB8-7FC4-4AF8-AA98-0B76F0E311B7}" destId="{3795BFBC-85E5-4455-9A00-D7F7FF9F0CAD}" srcOrd="0" destOrd="0" presId="urn:microsoft.com/office/officeart/2008/layout/VerticalCurvedList"/>
    <dgm:cxn modelId="{2A5A2C18-45D0-4E4F-91E5-B025538E9177}" srcId="{8311FDB8-7FC4-4AF8-AA98-0B76F0E311B7}" destId="{9BF99848-5F77-4FAB-B2FC-8BEC5A7B33CB}" srcOrd="0" destOrd="0" parTransId="{BEAA7483-0FD4-4AF6-B3A5-E0B6C311EC57}" sibTransId="{CC0CA884-7B8E-44D0-A7FA-735EF44C6209}"/>
    <dgm:cxn modelId="{44AB89BC-8024-45D8-BF66-00012F6CBB7B}" type="presOf" srcId="{E5A083FA-7C29-4E37-AEAE-D68C0A530FD1}" destId="{80F98A5F-15AC-44C5-AF35-EF25131B7EDE}" srcOrd="0" destOrd="0" presId="urn:microsoft.com/office/officeart/2008/layout/VerticalCurvedList"/>
    <dgm:cxn modelId="{0CE4800C-F0F3-4C5E-85C9-40E5E8552FA0}" type="presOf" srcId="{9BF99848-5F77-4FAB-B2FC-8BEC5A7B33CB}" destId="{FC7156CE-2440-4C37-94FB-4BCDCE473207}" srcOrd="0" destOrd="0" presId="urn:microsoft.com/office/officeart/2008/layout/VerticalCurvedList"/>
    <dgm:cxn modelId="{D8B3DBD9-511A-4DED-B4CC-E51A37A31A17}" srcId="{8311FDB8-7FC4-4AF8-AA98-0B76F0E311B7}" destId="{308DB7B5-05CF-4F1C-9DE8-C852BCD8A185}" srcOrd="5" destOrd="0" parTransId="{47B0D67D-41E0-45D1-AF10-184F995FEFFD}" sibTransId="{A83255D1-1719-4985-A041-8331BB380079}"/>
    <dgm:cxn modelId="{175D8D17-AC9E-43D8-8846-26D9240D7702}" srcId="{8311FDB8-7FC4-4AF8-AA98-0B76F0E311B7}" destId="{A8192D93-1658-4A48-9C46-E28A3D0AAEAB}" srcOrd="1" destOrd="0" parTransId="{E5E72D74-512E-48CA-83AE-D7372EA22A06}" sibTransId="{0069EEAE-F2EA-45C8-BD86-B2E0817DBCFA}"/>
    <dgm:cxn modelId="{24208CF1-9DBB-41D3-A16B-624275DD3B9A}" type="presOf" srcId="{B5F4494A-D8DD-4E12-AC91-D18B61B5B340}" destId="{BEA6F429-E184-494D-89F9-90FA14FE92CC}" srcOrd="0" destOrd="0" presId="urn:microsoft.com/office/officeart/2008/layout/VerticalCurvedList"/>
    <dgm:cxn modelId="{8FBC5ACB-4465-42F1-A86A-3886F57E3E75}" type="presOf" srcId="{CC0CA884-7B8E-44D0-A7FA-735EF44C6209}" destId="{099C4899-68E9-4C68-A29E-5D839EAB5719}" srcOrd="0" destOrd="0" presId="urn:microsoft.com/office/officeart/2008/layout/VerticalCurvedList"/>
    <dgm:cxn modelId="{162B3BE6-0A96-45CF-B399-AD190DE84FE1}" type="presOf" srcId="{308DB7B5-05CF-4F1C-9DE8-C852BCD8A185}" destId="{9C4C236B-3FA8-42E8-9EE4-318A703E4342}" srcOrd="0" destOrd="0" presId="urn:microsoft.com/office/officeart/2008/layout/VerticalCurvedList"/>
    <dgm:cxn modelId="{32462E1A-C582-4040-B06A-4BE1DAE92AD7}" type="presOf" srcId="{A0D3C91C-34EC-4BF3-BB36-56D17C923246}" destId="{1A2067BD-13CA-4659-8230-D7BF6B00D6DE}" srcOrd="0" destOrd="0" presId="urn:microsoft.com/office/officeart/2008/layout/VerticalCurvedList"/>
    <dgm:cxn modelId="{A6B17F2E-031D-4E0E-A175-A85252C0DFB4}" srcId="{8311FDB8-7FC4-4AF8-AA98-0B76F0E311B7}" destId="{A0D3C91C-34EC-4BF3-BB36-56D17C923246}" srcOrd="3" destOrd="0" parTransId="{F91A084A-F1B0-4249-A904-E5CC7AED2117}" sibTransId="{84A84494-6472-4DA8-BA78-822429FEEFCF}"/>
    <dgm:cxn modelId="{A4C8AD4F-53B7-4FC6-A00D-2E61BE13B721}" srcId="{8311FDB8-7FC4-4AF8-AA98-0B76F0E311B7}" destId="{E5A083FA-7C29-4E37-AEAE-D68C0A530FD1}" srcOrd="4" destOrd="0" parTransId="{7EB2E30E-3E5E-48EC-9A1D-3A95DD877654}" sibTransId="{A4F9C471-9DBB-4D6E-AA98-81726F07C899}"/>
    <dgm:cxn modelId="{AE035697-ACBB-42AB-AC64-ADADE9B944AA}" type="presParOf" srcId="{3795BFBC-85E5-4455-9A00-D7F7FF9F0CAD}" destId="{B83C5274-3220-4A0C-929A-0714BCEA6C09}" srcOrd="0" destOrd="0" presId="urn:microsoft.com/office/officeart/2008/layout/VerticalCurvedList"/>
    <dgm:cxn modelId="{2F358C51-0E7F-4777-8184-89126D8687DD}" type="presParOf" srcId="{B83C5274-3220-4A0C-929A-0714BCEA6C09}" destId="{209FD65F-49B3-4D7A-81AF-D7B0860B3003}" srcOrd="0" destOrd="0" presId="urn:microsoft.com/office/officeart/2008/layout/VerticalCurvedList"/>
    <dgm:cxn modelId="{D441E694-F5D3-4FB3-AE99-212E8541EB35}" type="presParOf" srcId="{209FD65F-49B3-4D7A-81AF-D7B0860B3003}" destId="{C9EC76BD-AF88-4F8A-9E18-235FA276959A}" srcOrd="0" destOrd="0" presId="urn:microsoft.com/office/officeart/2008/layout/VerticalCurvedList"/>
    <dgm:cxn modelId="{24915A1E-ADD9-4DB7-BB81-E591B5AA59E2}" type="presParOf" srcId="{209FD65F-49B3-4D7A-81AF-D7B0860B3003}" destId="{099C4899-68E9-4C68-A29E-5D839EAB5719}" srcOrd="1" destOrd="0" presId="urn:microsoft.com/office/officeart/2008/layout/VerticalCurvedList"/>
    <dgm:cxn modelId="{26B13F10-35C0-4EE0-8F30-EC2AC5A0F50F}" type="presParOf" srcId="{209FD65F-49B3-4D7A-81AF-D7B0860B3003}" destId="{4A713736-CC1A-400A-9EED-DFD931678B24}" srcOrd="2" destOrd="0" presId="urn:microsoft.com/office/officeart/2008/layout/VerticalCurvedList"/>
    <dgm:cxn modelId="{32F39D1F-58DE-462D-B5CC-38C3B4EA8819}" type="presParOf" srcId="{209FD65F-49B3-4D7A-81AF-D7B0860B3003}" destId="{767D0348-B7FE-4EAA-82CC-907D91B1C54B}" srcOrd="3" destOrd="0" presId="urn:microsoft.com/office/officeart/2008/layout/VerticalCurvedList"/>
    <dgm:cxn modelId="{51A07295-FBA9-4868-954C-D0EF3F42454D}" type="presParOf" srcId="{B83C5274-3220-4A0C-929A-0714BCEA6C09}" destId="{FC7156CE-2440-4C37-94FB-4BCDCE473207}" srcOrd="1" destOrd="0" presId="urn:microsoft.com/office/officeart/2008/layout/VerticalCurvedList"/>
    <dgm:cxn modelId="{E3BE6180-E4DB-410B-8CF5-65CB0BB297A0}" type="presParOf" srcId="{B83C5274-3220-4A0C-929A-0714BCEA6C09}" destId="{A1A439BD-9E82-4705-A7AB-93EFD27D0184}" srcOrd="2" destOrd="0" presId="urn:microsoft.com/office/officeart/2008/layout/VerticalCurvedList"/>
    <dgm:cxn modelId="{EA094AD4-FF46-46DE-B2BC-04C3CA9CE5DE}" type="presParOf" srcId="{A1A439BD-9E82-4705-A7AB-93EFD27D0184}" destId="{71633F34-659D-4E71-A512-38EA9A72799E}" srcOrd="0" destOrd="0" presId="urn:microsoft.com/office/officeart/2008/layout/VerticalCurvedList"/>
    <dgm:cxn modelId="{DE5A1D18-35A2-44F4-9989-850E1B82E3D9}" type="presParOf" srcId="{B83C5274-3220-4A0C-929A-0714BCEA6C09}" destId="{F31F3A55-1540-4837-B509-E4CF7B07CD92}" srcOrd="3" destOrd="0" presId="urn:microsoft.com/office/officeart/2008/layout/VerticalCurvedList"/>
    <dgm:cxn modelId="{E2B80EED-04D4-4A87-9AC0-758F2A8283C4}" type="presParOf" srcId="{B83C5274-3220-4A0C-929A-0714BCEA6C09}" destId="{A4842CBA-D1AB-4841-9419-85854AE4E461}" srcOrd="4" destOrd="0" presId="urn:microsoft.com/office/officeart/2008/layout/VerticalCurvedList"/>
    <dgm:cxn modelId="{77FA1FDE-70D1-44DD-A99E-E725804A479F}" type="presParOf" srcId="{A4842CBA-D1AB-4841-9419-85854AE4E461}" destId="{AA4809EC-30BA-4F9A-AE11-971DEA99E64E}" srcOrd="0" destOrd="0" presId="urn:microsoft.com/office/officeart/2008/layout/VerticalCurvedList"/>
    <dgm:cxn modelId="{DE1291AE-AEDB-412F-BBB4-D5D0B3C362A5}" type="presParOf" srcId="{B83C5274-3220-4A0C-929A-0714BCEA6C09}" destId="{BEA6F429-E184-494D-89F9-90FA14FE92CC}" srcOrd="5" destOrd="0" presId="urn:microsoft.com/office/officeart/2008/layout/VerticalCurvedList"/>
    <dgm:cxn modelId="{48B99946-0BB5-4A7A-B376-124DE503102B}" type="presParOf" srcId="{B83C5274-3220-4A0C-929A-0714BCEA6C09}" destId="{4ECB1926-11F0-4878-9681-89DDA0F58096}" srcOrd="6" destOrd="0" presId="urn:microsoft.com/office/officeart/2008/layout/VerticalCurvedList"/>
    <dgm:cxn modelId="{745C7100-F771-4BA6-AB89-D369C7B7994F}" type="presParOf" srcId="{4ECB1926-11F0-4878-9681-89DDA0F58096}" destId="{E65210C4-FE0F-4BA6-B4BA-B8EFB13C744D}" srcOrd="0" destOrd="0" presId="urn:microsoft.com/office/officeart/2008/layout/VerticalCurvedList"/>
    <dgm:cxn modelId="{5A9871C4-B6E7-475E-868D-9D9A310CE9C5}" type="presParOf" srcId="{B83C5274-3220-4A0C-929A-0714BCEA6C09}" destId="{1A2067BD-13CA-4659-8230-D7BF6B00D6DE}" srcOrd="7" destOrd="0" presId="urn:microsoft.com/office/officeart/2008/layout/VerticalCurvedList"/>
    <dgm:cxn modelId="{2FFC77AF-3975-4E94-AC4C-57BACD81327B}" type="presParOf" srcId="{B83C5274-3220-4A0C-929A-0714BCEA6C09}" destId="{EB0539F6-78BF-43C2-836B-AA36ABE27371}" srcOrd="8" destOrd="0" presId="urn:microsoft.com/office/officeart/2008/layout/VerticalCurvedList"/>
    <dgm:cxn modelId="{EEE53738-9A94-4C0C-B806-A8C1F6A1E765}" type="presParOf" srcId="{EB0539F6-78BF-43C2-836B-AA36ABE27371}" destId="{B7735DF8-CF7A-431F-A4B3-A7DB7A6BD543}" srcOrd="0" destOrd="0" presId="urn:microsoft.com/office/officeart/2008/layout/VerticalCurvedList"/>
    <dgm:cxn modelId="{F46BA2B2-545F-44B4-9A3F-2D9F55EEB104}" type="presParOf" srcId="{B83C5274-3220-4A0C-929A-0714BCEA6C09}" destId="{80F98A5F-15AC-44C5-AF35-EF25131B7EDE}" srcOrd="9" destOrd="0" presId="urn:microsoft.com/office/officeart/2008/layout/VerticalCurvedList"/>
    <dgm:cxn modelId="{7A9CBD06-CE4F-4DF4-AE00-4D85C1CD2F7D}" type="presParOf" srcId="{B83C5274-3220-4A0C-929A-0714BCEA6C09}" destId="{CCF1C247-A436-4BAB-9F1E-0DAA770DFCBB}" srcOrd="10" destOrd="0" presId="urn:microsoft.com/office/officeart/2008/layout/VerticalCurvedList"/>
    <dgm:cxn modelId="{77966EDE-EBDB-4739-A25D-95C0E66C910A}" type="presParOf" srcId="{CCF1C247-A436-4BAB-9F1E-0DAA770DFCBB}" destId="{51937983-5095-450E-8D4A-6DCB238A576E}" srcOrd="0" destOrd="0" presId="urn:microsoft.com/office/officeart/2008/layout/VerticalCurvedList"/>
    <dgm:cxn modelId="{BD865AC1-D6A5-4F67-8D40-E217FAE201BE}" type="presParOf" srcId="{B83C5274-3220-4A0C-929A-0714BCEA6C09}" destId="{9C4C236B-3FA8-42E8-9EE4-318A703E4342}" srcOrd="11" destOrd="0" presId="urn:microsoft.com/office/officeart/2008/layout/VerticalCurvedList"/>
    <dgm:cxn modelId="{CD72FB2C-260E-4540-86B4-AC40628ACA05}" type="presParOf" srcId="{B83C5274-3220-4A0C-929A-0714BCEA6C09}" destId="{6A7A995D-9FA5-420D-BF32-475E0BE338F9}" srcOrd="12" destOrd="0" presId="urn:microsoft.com/office/officeart/2008/layout/VerticalCurvedList"/>
    <dgm:cxn modelId="{921FFF45-0932-4185-A60A-FAF83710F043}" type="presParOf" srcId="{6A7A995D-9FA5-420D-BF32-475E0BE338F9}" destId="{E3686652-1DDE-4060-8BCB-AA29B725F60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11FDB8-7FC4-4AF8-AA98-0B76F0E31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x-none"/>
        </a:p>
      </dgm:t>
    </dgm:pt>
    <dgm:pt modelId="{9BF99848-5F77-4FAB-B2FC-8BEC5A7B33CB}">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200" dirty="0" err="1">
              <a:latin typeface="Times New Roman" panose="02020603050405020304" pitchFamily="18" charset="0"/>
              <a:cs typeface="Times New Roman" panose="02020603050405020304" pitchFamily="18" charset="0"/>
            </a:rPr>
            <a:t>Nghiên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so </a:t>
          </a:r>
          <a:r>
            <a:rPr lang="en-US" sz="2200" dirty="0" err="1">
              <a:latin typeface="Times New Roman" panose="02020603050405020304" pitchFamily="18" charset="0"/>
              <a:cs typeface="Times New Roman" panose="02020603050405020304" pitchFamily="18" charset="0"/>
            </a:rPr>
            <a:t>sánh</a:t>
          </a:r>
          <a:r>
            <a:rPr lang="en-US" sz="2200" dirty="0">
              <a:latin typeface="Times New Roman" panose="02020603050405020304" pitchFamily="18" charset="0"/>
              <a:cs typeface="Times New Roman" panose="02020603050405020304" pitchFamily="18" charset="0"/>
            </a:rPr>
            <a:t> CT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5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CT 2018 (</a:t>
          </a:r>
          <a:r>
            <a:rPr lang="en-US" sz="2200" i="1" dirty="0" err="1">
              <a:latin typeface="Times New Roman" panose="02020603050405020304" pitchFamily="18" charset="0"/>
              <a:cs typeface="Times New Roman" panose="02020603050405020304" pitchFamily="18" charset="0"/>
            </a:rPr>
            <a:t>mục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nội</a:t>
          </a:r>
          <a:r>
            <a:rPr lang="en-US" sz="2200" i="1" dirty="0">
              <a:latin typeface="Times New Roman" panose="02020603050405020304" pitchFamily="18" charset="0"/>
              <a:cs typeface="Times New Roman" panose="02020603050405020304" pitchFamily="18" charset="0"/>
            </a:rPr>
            <a:t> dung, PPDH, </a:t>
          </a:r>
          <a:r>
            <a:rPr lang="en-US" sz="2200" i="1" dirty="0" err="1">
              <a:latin typeface="Times New Roman" panose="02020603050405020304" pitchFamily="18" charset="0"/>
              <a:cs typeface="Times New Roman" panose="02020603050405020304" pitchFamily="18" charset="0"/>
            </a:rPr>
            <a:t>đánh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a:t>
          </a:r>
          <a:endParaRPr lang="x-none" sz="2200" dirty="0">
            <a:latin typeface="Times New Roman" panose="02020603050405020304" pitchFamily="18" charset="0"/>
            <a:cs typeface="Times New Roman" panose="02020603050405020304" pitchFamily="18" charset="0"/>
          </a:endParaRPr>
        </a:p>
      </dgm:t>
    </dgm:pt>
    <dgm:pt modelId="{BEAA7483-0FD4-4AF6-B3A5-E0B6C311EC57}" type="parTrans" cxnId="{2A5A2C18-45D0-4E4F-91E5-B025538E9177}">
      <dgm:prSet/>
      <dgm:spPr/>
      <dgm:t>
        <a:bodyPr/>
        <a:lstStyle/>
        <a:p>
          <a:endParaRPr lang="x-none"/>
        </a:p>
      </dgm:t>
    </dgm:pt>
    <dgm:pt modelId="{CC0CA884-7B8E-44D0-A7FA-735EF44C6209}" type="sibTrans" cxnId="{2A5A2C18-45D0-4E4F-91E5-B025538E9177}">
      <dgm:prSet/>
      <dgm:spPr/>
      <dgm:t>
        <a:bodyPr/>
        <a:lstStyle/>
        <a:p>
          <a:endParaRPr lang="x-none"/>
        </a:p>
      </dgm:t>
    </dgm:pt>
    <dgm:pt modelId="{A8192D93-1658-4A48-9C46-E28A3D0AAEAB}">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
          <a:r>
            <a:rPr lang="en-US" sz="2200" dirty="0" err="1">
              <a:solidFill>
                <a:srgbClr val="000000"/>
              </a:solidFill>
              <a:effectLst/>
              <a:latin typeface="Times New Roman" panose="02020603050405020304" pitchFamily="18" charset="0"/>
              <a:ea typeface="MS Mincho" panose="02020609040205080304" pitchFamily="49" charset="-128"/>
            </a:rPr>
            <a:t>Xác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định</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những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điểm</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tương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đồng</a:t>
          </a:r>
          <a:r>
            <a:rPr lang="en-US" sz="2200" dirty="0">
              <a:solidFill>
                <a:srgbClr val="000000"/>
              </a:solidFill>
              <a:effectLst/>
              <a:latin typeface="Times New Roman" panose="02020603050405020304" pitchFamily="18" charset="0"/>
              <a:ea typeface="MS Mincho" panose="02020609040205080304" pitchFamily="49" charset="-128"/>
            </a:rPr>
            <a:t>;</a:t>
          </a:r>
          <a:endParaRPr lang="x-none" sz="2200" dirty="0">
            <a:latin typeface="Times New Roman" panose="02020603050405020304" pitchFamily="18" charset="0"/>
            <a:cs typeface="Times New Roman" panose="02020603050405020304" pitchFamily="18" charset="0"/>
          </a:endParaRPr>
        </a:p>
      </dgm:t>
    </dgm:pt>
    <dgm:pt modelId="{E5E72D74-512E-48CA-83AE-D7372EA22A06}" type="parTrans" cxnId="{175D8D17-AC9E-43D8-8846-26D9240D7702}">
      <dgm:prSet/>
      <dgm:spPr/>
      <dgm:t>
        <a:bodyPr/>
        <a:lstStyle/>
        <a:p>
          <a:endParaRPr lang="x-none"/>
        </a:p>
      </dgm:t>
    </dgm:pt>
    <dgm:pt modelId="{0069EEAE-F2EA-45C8-BD86-B2E0817DBCFA}" type="sibTrans" cxnId="{175D8D17-AC9E-43D8-8846-26D9240D7702}">
      <dgm:prSet/>
      <dgm:spPr/>
      <dgm:t>
        <a:bodyPr/>
        <a:lstStyle/>
        <a:p>
          <a:endParaRPr lang="x-none"/>
        </a:p>
      </dgm:t>
    </dgm:pt>
    <dgm:pt modelId="{B5F4494A-D8DD-4E12-AC91-D18B61B5B340}">
      <dgm:prSet phldrT="[Text]" custT="1">
        <dgm:style>
          <a:lnRef idx="1">
            <a:schemeClr val="accent6"/>
          </a:lnRef>
          <a:fillRef idx="2">
            <a:schemeClr val="accent6"/>
          </a:fillRef>
          <a:effectRef idx="1">
            <a:schemeClr val="accent6"/>
          </a:effectRef>
          <a:fontRef idx="minor">
            <a:schemeClr val="dk1"/>
          </a:fontRef>
        </dgm:style>
      </dgm:prSet>
      <dgm:spPr/>
      <dgm:t>
        <a:bodyPr/>
        <a:lstStyle/>
        <a:p>
          <a:pPr algn="just"/>
          <a:r>
            <a:rPr lang="en-US" sz="2200" dirty="0" err="1">
              <a:solidFill>
                <a:srgbClr val="000000"/>
              </a:solidFill>
              <a:effectLst/>
              <a:latin typeface="Times New Roman" panose="02020603050405020304" pitchFamily="18" charset="0"/>
              <a:ea typeface="MS Mincho" panose="02020609040205080304" pitchFamily="49" charset="-128"/>
            </a:rPr>
            <a:t>Xác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định</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những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điểm</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mới</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mục</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tiêu</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yêu</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cầu</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cần</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đạt</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nội</a:t>
          </a:r>
          <a:r>
            <a:rPr lang="en-US" sz="2200" i="1" dirty="0">
              <a:solidFill>
                <a:srgbClr val="000000"/>
              </a:solidFill>
              <a:effectLst/>
              <a:latin typeface="Times New Roman" panose="02020603050405020304" pitchFamily="18" charset="0"/>
              <a:ea typeface="MS Mincho" panose="02020609040205080304" pitchFamily="49" charset="-128"/>
            </a:rPr>
            <a:t> dung, PPGD, </a:t>
          </a:r>
          <a:r>
            <a:rPr lang="en-US" sz="2200" i="1" dirty="0" err="1">
              <a:solidFill>
                <a:srgbClr val="000000"/>
              </a:solidFill>
              <a:effectLst/>
              <a:latin typeface="Times New Roman" panose="02020603050405020304" pitchFamily="18" charset="0"/>
              <a:ea typeface="MS Mincho" panose="02020609040205080304" pitchFamily="49" charset="-128"/>
            </a:rPr>
            <a:t>đánh</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giá</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phẩm</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chất</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và</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năng</a:t>
          </a:r>
          <a:r>
            <a:rPr lang="en-US" sz="2200" i="1" dirty="0">
              <a:solidFill>
                <a:srgbClr val="000000"/>
              </a:solidFill>
              <a:effectLst/>
              <a:latin typeface="Times New Roman" panose="02020603050405020304" pitchFamily="18" charset="0"/>
              <a:ea typeface="MS Mincho" panose="02020609040205080304" pitchFamily="49" charset="-128"/>
            </a:rPr>
            <a:t> </a:t>
          </a:r>
          <a:r>
            <a:rPr lang="en-US" sz="2200" i="1" dirty="0" err="1">
              <a:solidFill>
                <a:srgbClr val="000000"/>
              </a:solidFill>
              <a:effectLst/>
              <a:latin typeface="Times New Roman" panose="02020603050405020304" pitchFamily="18" charset="0"/>
              <a:ea typeface="MS Mincho" panose="02020609040205080304" pitchFamily="49" charset="-128"/>
            </a:rPr>
            <a:t>lực</a:t>
          </a:r>
          <a:r>
            <a:rPr lang="en-US" sz="2200" i="1" dirty="0">
              <a:solidFill>
                <a:srgbClr val="000000"/>
              </a:solidFill>
              <a:effectLst/>
              <a:latin typeface="Times New Roman" panose="02020603050405020304" pitchFamily="18" charset="0"/>
              <a:ea typeface="MS Mincho" panose="02020609040205080304" pitchFamily="49" charset="-128"/>
            </a:rPr>
            <a:t> HS</a:t>
          </a:r>
          <a:r>
            <a:rPr lang="en-US" sz="2200" dirty="0">
              <a:solidFill>
                <a:srgbClr val="000000"/>
              </a:solidFill>
              <a:effectLst/>
              <a:latin typeface="Times New Roman" panose="02020603050405020304" pitchFamily="18" charset="0"/>
              <a:ea typeface="MS Mincho" panose="02020609040205080304" pitchFamily="49" charset="-128"/>
            </a:rPr>
            <a:t>).</a:t>
          </a:r>
          <a:endParaRPr lang="x-none" sz="2200" dirty="0"/>
        </a:p>
      </dgm:t>
    </dgm:pt>
    <dgm:pt modelId="{EAADAD84-3CB6-4D08-BA42-2AA58CB869CE}" type="parTrans" cxnId="{3642B83F-2D7D-4E7F-B47D-1D4B48E34477}">
      <dgm:prSet/>
      <dgm:spPr/>
      <dgm:t>
        <a:bodyPr/>
        <a:lstStyle/>
        <a:p>
          <a:endParaRPr lang="x-none"/>
        </a:p>
      </dgm:t>
    </dgm:pt>
    <dgm:pt modelId="{47E62E3E-FABE-4B3F-9E06-520A8483CA59}" type="sibTrans" cxnId="{3642B83F-2D7D-4E7F-B47D-1D4B48E34477}">
      <dgm:prSet/>
      <dgm:spPr/>
      <dgm:t>
        <a:bodyPr/>
        <a:lstStyle/>
        <a:p>
          <a:endParaRPr lang="x-none"/>
        </a:p>
      </dgm:t>
    </dgm:pt>
    <dgm:pt modelId="{3795BFBC-85E5-4455-9A00-D7F7FF9F0CAD}" type="pres">
      <dgm:prSet presAssocID="{8311FDB8-7FC4-4AF8-AA98-0B76F0E311B7}" presName="Name0" presStyleCnt="0">
        <dgm:presLayoutVars>
          <dgm:chMax val="7"/>
          <dgm:chPref val="7"/>
          <dgm:dir/>
        </dgm:presLayoutVars>
      </dgm:prSet>
      <dgm:spPr/>
      <dgm:t>
        <a:bodyPr/>
        <a:lstStyle/>
        <a:p>
          <a:endParaRPr lang="en-US"/>
        </a:p>
      </dgm:t>
    </dgm:pt>
    <dgm:pt modelId="{B83C5274-3220-4A0C-929A-0714BCEA6C09}" type="pres">
      <dgm:prSet presAssocID="{8311FDB8-7FC4-4AF8-AA98-0B76F0E311B7}" presName="Name1" presStyleCnt="0"/>
      <dgm:spPr/>
    </dgm:pt>
    <dgm:pt modelId="{209FD65F-49B3-4D7A-81AF-D7B0860B3003}" type="pres">
      <dgm:prSet presAssocID="{8311FDB8-7FC4-4AF8-AA98-0B76F0E311B7}" presName="cycle" presStyleCnt="0"/>
      <dgm:spPr/>
    </dgm:pt>
    <dgm:pt modelId="{C9EC76BD-AF88-4F8A-9E18-235FA276959A}" type="pres">
      <dgm:prSet presAssocID="{8311FDB8-7FC4-4AF8-AA98-0B76F0E311B7}" presName="srcNode" presStyleLbl="node1" presStyleIdx="0" presStyleCnt="3"/>
      <dgm:spPr/>
    </dgm:pt>
    <dgm:pt modelId="{099C4899-68E9-4C68-A29E-5D839EAB5719}" type="pres">
      <dgm:prSet presAssocID="{8311FDB8-7FC4-4AF8-AA98-0B76F0E311B7}" presName="conn" presStyleLbl="parChTrans1D2" presStyleIdx="0" presStyleCnt="1"/>
      <dgm:spPr/>
      <dgm:t>
        <a:bodyPr/>
        <a:lstStyle/>
        <a:p>
          <a:endParaRPr lang="en-US"/>
        </a:p>
      </dgm:t>
    </dgm:pt>
    <dgm:pt modelId="{4A713736-CC1A-400A-9EED-DFD931678B24}" type="pres">
      <dgm:prSet presAssocID="{8311FDB8-7FC4-4AF8-AA98-0B76F0E311B7}" presName="extraNode" presStyleLbl="node1" presStyleIdx="0" presStyleCnt="3"/>
      <dgm:spPr/>
    </dgm:pt>
    <dgm:pt modelId="{767D0348-B7FE-4EAA-82CC-907D91B1C54B}" type="pres">
      <dgm:prSet presAssocID="{8311FDB8-7FC4-4AF8-AA98-0B76F0E311B7}" presName="dstNode" presStyleLbl="node1" presStyleIdx="0" presStyleCnt="3"/>
      <dgm:spPr/>
    </dgm:pt>
    <dgm:pt modelId="{FC7156CE-2440-4C37-94FB-4BCDCE473207}" type="pres">
      <dgm:prSet presAssocID="{9BF99848-5F77-4FAB-B2FC-8BEC5A7B33CB}" presName="text_1" presStyleLbl="node1" presStyleIdx="0" presStyleCnt="3">
        <dgm:presLayoutVars>
          <dgm:bulletEnabled val="1"/>
        </dgm:presLayoutVars>
      </dgm:prSet>
      <dgm:spPr/>
      <dgm:t>
        <a:bodyPr/>
        <a:lstStyle/>
        <a:p>
          <a:endParaRPr lang="en-US"/>
        </a:p>
      </dgm:t>
    </dgm:pt>
    <dgm:pt modelId="{A1A439BD-9E82-4705-A7AB-93EFD27D0184}" type="pres">
      <dgm:prSet presAssocID="{9BF99848-5F77-4FAB-B2FC-8BEC5A7B33CB}" presName="accent_1" presStyleCnt="0"/>
      <dgm:spPr/>
    </dgm:pt>
    <dgm:pt modelId="{71633F34-659D-4E71-A512-38EA9A72799E}" type="pres">
      <dgm:prSet presAssocID="{9BF99848-5F77-4FAB-B2FC-8BEC5A7B33CB}" presName="accentRepeatNode" presStyleLbl="solidFgAcc1" presStyleIdx="0" presStyleCnt="3"/>
      <dgm:spPr/>
    </dgm:pt>
    <dgm:pt modelId="{F31F3A55-1540-4837-B509-E4CF7B07CD92}" type="pres">
      <dgm:prSet presAssocID="{A8192D93-1658-4A48-9C46-E28A3D0AAEAB}" presName="text_2" presStyleLbl="node1" presStyleIdx="1" presStyleCnt="3">
        <dgm:presLayoutVars>
          <dgm:bulletEnabled val="1"/>
        </dgm:presLayoutVars>
      </dgm:prSet>
      <dgm:spPr/>
      <dgm:t>
        <a:bodyPr/>
        <a:lstStyle/>
        <a:p>
          <a:endParaRPr lang="en-US"/>
        </a:p>
      </dgm:t>
    </dgm:pt>
    <dgm:pt modelId="{A4842CBA-D1AB-4841-9419-85854AE4E461}" type="pres">
      <dgm:prSet presAssocID="{A8192D93-1658-4A48-9C46-E28A3D0AAEAB}" presName="accent_2" presStyleCnt="0"/>
      <dgm:spPr/>
    </dgm:pt>
    <dgm:pt modelId="{AA4809EC-30BA-4F9A-AE11-971DEA99E64E}" type="pres">
      <dgm:prSet presAssocID="{A8192D93-1658-4A48-9C46-E28A3D0AAEAB}" presName="accentRepeatNode" presStyleLbl="solidFgAcc1" presStyleIdx="1" presStyleCnt="3"/>
      <dgm:spPr/>
    </dgm:pt>
    <dgm:pt modelId="{BEA6F429-E184-494D-89F9-90FA14FE92CC}" type="pres">
      <dgm:prSet presAssocID="{B5F4494A-D8DD-4E12-AC91-D18B61B5B340}" presName="text_3" presStyleLbl="node1" presStyleIdx="2" presStyleCnt="3">
        <dgm:presLayoutVars>
          <dgm:bulletEnabled val="1"/>
        </dgm:presLayoutVars>
      </dgm:prSet>
      <dgm:spPr/>
      <dgm:t>
        <a:bodyPr/>
        <a:lstStyle/>
        <a:p>
          <a:endParaRPr lang="en-US"/>
        </a:p>
      </dgm:t>
    </dgm:pt>
    <dgm:pt modelId="{4ECB1926-11F0-4878-9681-89DDA0F58096}" type="pres">
      <dgm:prSet presAssocID="{B5F4494A-D8DD-4E12-AC91-D18B61B5B340}" presName="accent_3" presStyleCnt="0"/>
      <dgm:spPr/>
    </dgm:pt>
    <dgm:pt modelId="{E65210C4-FE0F-4BA6-B4BA-B8EFB13C744D}" type="pres">
      <dgm:prSet presAssocID="{B5F4494A-D8DD-4E12-AC91-D18B61B5B340}" presName="accentRepeatNode" presStyleLbl="solidFgAcc1" presStyleIdx="2" presStyleCnt="3"/>
      <dgm:spPr/>
    </dgm:pt>
  </dgm:ptLst>
  <dgm:cxnLst>
    <dgm:cxn modelId="{3642B83F-2D7D-4E7F-B47D-1D4B48E34477}" srcId="{8311FDB8-7FC4-4AF8-AA98-0B76F0E311B7}" destId="{B5F4494A-D8DD-4E12-AC91-D18B61B5B340}" srcOrd="2" destOrd="0" parTransId="{EAADAD84-3CB6-4D08-BA42-2AA58CB869CE}" sibTransId="{47E62E3E-FABE-4B3F-9E06-520A8483CA59}"/>
    <dgm:cxn modelId="{BE711CB4-EAE2-4B6D-948B-E2F592E91785}" type="presOf" srcId="{A8192D93-1658-4A48-9C46-E28A3D0AAEAB}" destId="{F31F3A55-1540-4837-B509-E4CF7B07CD92}" srcOrd="0" destOrd="0" presId="urn:microsoft.com/office/officeart/2008/layout/VerticalCurvedList"/>
    <dgm:cxn modelId="{BAF218B8-4CE4-4064-A44F-B74D977196E6}" type="presOf" srcId="{8311FDB8-7FC4-4AF8-AA98-0B76F0E311B7}" destId="{3795BFBC-85E5-4455-9A00-D7F7FF9F0CAD}" srcOrd="0" destOrd="0" presId="urn:microsoft.com/office/officeart/2008/layout/VerticalCurvedList"/>
    <dgm:cxn modelId="{2A5A2C18-45D0-4E4F-91E5-B025538E9177}" srcId="{8311FDB8-7FC4-4AF8-AA98-0B76F0E311B7}" destId="{9BF99848-5F77-4FAB-B2FC-8BEC5A7B33CB}" srcOrd="0" destOrd="0" parTransId="{BEAA7483-0FD4-4AF6-B3A5-E0B6C311EC57}" sibTransId="{CC0CA884-7B8E-44D0-A7FA-735EF44C6209}"/>
    <dgm:cxn modelId="{0CE4800C-F0F3-4C5E-85C9-40E5E8552FA0}" type="presOf" srcId="{9BF99848-5F77-4FAB-B2FC-8BEC5A7B33CB}" destId="{FC7156CE-2440-4C37-94FB-4BCDCE473207}" srcOrd="0" destOrd="0" presId="urn:microsoft.com/office/officeart/2008/layout/VerticalCurvedList"/>
    <dgm:cxn modelId="{175D8D17-AC9E-43D8-8846-26D9240D7702}" srcId="{8311FDB8-7FC4-4AF8-AA98-0B76F0E311B7}" destId="{A8192D93-1658-4A48-9C46-E28A3D0AAEAB}" srcOrd="1" destOrd="0" parTransId="{E5E72D74-512E-48CA-83AE-D7372EA22A06}" sibTransId="{0069EEAE-F2EA-45C8-BD86-B2E0817DBCFA}"/>
    <dgm:cxn modelId="{24208CF1-9DBB-41D3-A16B-624275DD3B9A}" type="presOf" srcId="{B5F4494A-D8DD-4E12-AC91-D18B61B5B340}" destId="{BEA6F429-E184-494D-89F9-90FA14FE92CC}" srcOrd="0" destOrd="0" presId="urn:microsoft.com/office/officeart/2008/layout/VerticalCurvedList"/>
    <dgm:cxn modelId="{8FBC5ACB-4465-42F1-A86A-3886F57E3E75}" type="presOf" srcId="{CC0CA884-7B8E-44D0-A7FA-735EF44C6209}" destId="{099C4899-68E9-4C68-A29E-5D839EAB5719}" srcOrd="0" destOrd="0" presId="urn:microsoft.com/office/officeart/2008/layout/VerticalCurvedList"/>
    <dgm:cxn modelId="{AE035697-ACBB-42AB-AC64-ADADE9B944AA}" type="presParOf" srcId="{3795BFBC-85E5-4455-9A00-D7F7FF9F0CAD}" destId="{B83C5274-3220-4A0C-929A-0714BCEA6C09}" srcOrd="0" destOrd="0" presId="urn:microsoft.com/office/officeart/2008/layout/VerticalCurvedList"/>
    <dgm:cxn modelId="{2F358C51-0E7F-4777-8184-89126D8687DD}" type="presParOf" srcId="{B83C5274-3220-4A0C-929A-0714BCEA6C09}" destId="{209FD65F-49B3-4D7A-81AF-D7B0860B3003}" srcOrd="0" destOrd="0" presId="urn:microsoft.com/office/officeart/2008/layout/VerticalCurvedList"/>
    <dgm:cxn modelId="{D441E694-F5D3-4FB3-AE99-212E8541EB35}" type="presParOf" srcId="{209FD65F-49B3-4D7A-81AF-D7B0860B3003}" destId="{C9EC76BD-AF88-4F8A-9E18-235FA276959A}" srcOrd="0" destOrd="0" presId="urn:microsoft.com/office/officeart/2008/layout/VerticalCurvedList"/>
    <dgm:cxn modelId="{24915A1E-ADD9-4DB7-BB81-E591B5AA59E2}" type="presParOf" srcId="{209FD65F-49B3-4D7A-81AF-D7B0860B3003}" destId="{099C4899-68E9-4C68-A29E-5D839EAB5719}" srcOrd="1" destOrd="0" presId="urn:microsoft.com/office/officeart/2008/layout/VerticalCurvedList"/>
    <dgm:cxn modelId="{26B13F10-35C0-4EE0-8F30-EC2AC5A0F50F}" type="presParOf" srcId="{209FD65F-49B3-4D7A-81AF-D7B0860B3003}" destId="{4A713736-CC1A-400A-9EED-DFD931678B24}" srcOrd="2" destOrd="0" presId="urn:microsoft.com/office/officeart/2008/layout/VerticalCurvedList"/>
    <dgm:cxn modelId="{32F39D1F-58DE-462D-B5CC-38C3B4EA8819}" type="presParOf" srcId="{209FD65F-49B3-4D7A-81AF-D7B0860B3003}" destId="{767D0348-B7FE-4EAA-82CC-907D91B1C54B}" srcOrd="3" destOrd="0" presId="urn:microsoft.com/office/officeart/2008/layout/VerticalCurvedList"/>
    <dgm:cxn modelId="{51A07295-FBA9-4868-954C-D0EF3F42454D}" type="presParOf" srcId="{B83C5274-3220-4A0C-929A-0714BCEA6C09}" destId="{FC7156CE-2440-4C37-94FB-4BCDCE473207}" srcOrd="1" destOrd="0" presId="urn:microsoft.com/office/officeart/2008/layout/VerticalCurvedList"/>
    <dgm:cxn modelId="{E3BE6180-E4DB-410B-8CF5-65CB0BB297A0}" type="presParOf" srcId="{B83C5274-3220-4A0C-929A-0714BCEA6C09}" destId="{A1A439BD-9E82-4705-A7AB-93EFD27D0184}" srcOrd="2" destOrd="0" presId="urn:microsoft.com/office/officeart/2008/layout/VerticalCurvedList"/>
    <dgm:cxn modelId="{EA094AD4-FF46-46DE-B2BC-04C3CA9CE5DE}" type="presParOf" srcId="{A1A439BD-9E82-4705-A7AB-93EFD27D0184}" destId="{71633F34-659D-4E71-A512-38EA9A72799E}" srcOrd="0" destOrd="0" presId="urn:microsoft.com/office/officeart/2008/layout/VerticalCurvedList"/>
    <dgm:cxn modelId="{DE5A1D18-35A2-44F4-9989-850E1B82E3D9}" type="presParOf" srcId="{B83C5274-3220-4A0C-929A-0714BCEA6C09}" destId="{F31F3A55-1540-4837-B509-E4CF7B07CD92}" srcOrd="3" destOrd="0" presId="urn:microsoft.com/office/officeart/2008/layout/VerticalCurvedList"/>
    <dgm:cxn modelId="{E2B80EED-04D4-4A87-9AC0-758F2A8283C4}" type="presParOf" srcId="{B83C5274-3220-4A0C-929A-0714BCEA6C09}" destId="{A4842CBA-D1AB-4841-9419-85854AE4E461}" srcOrd="4" destOrd="0" presId="urn:microsoft.com/office/officeart/2008/layout/VerticalCurvedList"/>
    <dgm:cxn modelId="{77FA1FDE-70D1-44DD-A99E-E725804A479F}" type="presParOf" srcId="{A4842CBA-D1AB-4841-9419-85854AE4E461}" destId="{AA4809EC-30BA-4F9A-AE11-971DEA99E64E}" srcOrd="0" destOrd="0" presId="urn:microsoft.com/office/officeart/2008/layout/VerticalCurvedList"/>
    <dgm:cxn modelId="{DE1291AE-AEDB-412F-BBB4-D5D0B3C362A5}" type="presParOf" srcId="{B83C5274-3220-4A0C-929A-0714BCEA6C09}" destId="{BEA6F429-E184-494D-89F9-90FA14FE92CC}" srcOrd="5" destOrd="0" presId="urn:microsoft.com/office/officeart/2008/layout/VerticalCurvedList"/>
    <dgm:cxn modelId="{48B99946-0BB5-4A7A-B376-124DE503102B}" type="presParOf" srcId="{B83C5274-3220-4A0C-929A-0714BCEA6C09}" destId="{4ECB1926-11F0-4878-9681-89DDA0F58096}" srcOrd="6" destOrd="0" presId="urn:microsoft.com/office/officeart/2008/layout/VerticalCurvedList"/>
    <dgm:cxn modelId="{745C7100-F771-4BA6-AB89-D369C7B7994F}" type="presParOf" srcId="{4ECB1926-11F0-4878-9681-89DDA0F58096}" destId="{E65210C4-FE0F-4BA6-B4BA-B8EFB13C744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11FDB8-7FC4-4AF8-AA98-0B76F0E31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x-none"/>
        </a:p>
      </dgm:t>
    </dgm:pt>
    <dgm:pt modelId="{9BF99848-5F77-4FAB-B2FC-8BEC5A7B33CB}">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200" dirty="0">
              <a:latin typeface="Times New Roman" panose="02020603050405020304" pitchFamily="18" charset="0"/>
              <a:cs typeface="Times New Roman" panose="02020603050405020304" pitchFamily="18" charset="0"/>
            </a:rPr>
            <a:t>(1)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trộn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SGK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5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a:t>
          </a:r>
          <a:endParaRPr lang="x-none" sz="2200" dirty="0">
            <a:latin typeface="Times New Roman" panose="02020603050405020304" pitchFamily="18" charset="0"/>
            <a:cs typeface="Times New Roman" panose="02020603050405020304" pitchFamily="18" charset="0"/>
          </a:endParaRPr>
        </a:p>
      </dgm:t>
    </dgm:pt>
    <dgm:pt modelId="{BEAA7483-0FD4-4AF6-B3A5-E0B6C311EC57}" type="parTrans" cxnId="{2A5A2C18-45D0-4E4F-91E5-B025538E9177}">
      <dgm:prSet/>
      <dgm:spPr/>
      <dgm:t>
        <a:bodyPr/>
        <a:lstStyle/>
        <a:p>
          <a:endParaRPr lang="x-none"/>
        </a:p>
      </dgm:t>
    </dgm:pt>
    <dgm:pt modelId="{CC0CA884-7B8E-44D0-A7FA-735EF44C6209}" type="sibTrans" cxnId="{2A5A2C18-45D0-4E4F-91E5-B025538E9177}">
      <dgm:prSet/>
      <dgm:spPr/>
      <dgm:t>
        <a:bodyPr/>
        <a:lstStyle/>
        <a:p>
          <a:endParaRPr lang="x-none"/>
        </a:p>
      </dgm:t>
    </dgm:pt>
    <dgm:pt modelId="{A8192D93-1658-4A48-9C46-E28A3D0AAEAB}">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
          <a:r>
            <a:rPr lang="en-US" sz="2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thêm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lượng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lượng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chỉnh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thêm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bớt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lí</a:t>
          </a:r>
          <a:r>
            <a:rPr lang="en-US" sz="2200" dirty="0">
              <a:latin typeface="Times New Roman" panose="02020603050405020304" pitchFamily="18" charset="0"/>
              <a:cs typeface="Times New Roman" panose="02020603050405020304" pitchFamily="18" charset="0"/>
            </a:rPr>
            <a:t>.</a:t>
          </a:r>
          <a:endParaRPr lang="x-none" sz="2200" dirty="0">
            <a:latin typeface="Times New Roman" panose="02020603050405020304" pitchFamily="18" charset="0"/>
            <a:cs typeface="Times New Roman" panose="02020603050405020304" pitchFamily="18" charset="0"/>
          </a:endParaRPr>
        </a:p>
      </dgm:t>
    </dgm:pt>
    <dgm:pt modelId="{E5E72D74-512E-48CA-83AE-D7372EA22A06}" type="parTrans" cxnId="{175D8D17-AC9E-43D8-8846-26D9240D7702}">
      <dgm:prSet/>
      <dgm:spPr/>
      <dgm:t>
        <a:bodyPr/>
        <a:lstStyle/>
        <a:p>
          <a:endParaRPr lang="x-none"/>
        </a:p>
      </dgm:t>
    </dgm:pt>
    <dgm:pt modelId="{0069EEAE-F2EA-45C8-BD86-B2E0817DBCFA}" type="sibTrans" cxnId="{175D8D17-AC9E-43D8-8846-26D9240D7702}">
      <dgm:prSet/>
      <dgm:spPr/>
      <dgm:t>
        <a:bodyPr/>
        <a:lstStyle/>
        <a:p>
          <a:endParaRPr lang="x-none"/>
        </a:p>
      </dgm:t>
    </dgm:pt>
    <dgm:pt modelId="{B5F4494A-D8DD-4E12-AC91-D18B61B5B340}">
      <dgm:prSet phldrT="[Text]" custT="1">
        <dgm:style>
          <a:lnRef idx="1">
            <a:schemeClr val="accent6"/>
          </a:lnRef>
          <a:fillRef idx="2">
            <a:schemeClr val="accent6"/>
          </a:fillRef>
          <a:effectRef idx="1">
            <a:schemeClr val="accent6"/>
          </a:effectRef>
          <a:fontRef idx="minor">
            <a:schemeClr val="dk1"/>
          </a:fontRef>
        </dgm:style>
      </dgm:prSet>
      <dgm:spPr/>
      <dgm:t>
        <a:bodyPr/>
        <a:lstStyle/>
        <a:p>
          <a:pPr algn="just"/>
          <a:r>
            <a:rPr lang="en-US" sz="2200" dirty="0">
              <a:latin typeface="Times New Roman" panose="02020603050405020304" pitchFamily="18" charset="0"/>
              <a:cs typeface="Times New Roman" panose="02020603050405020304" pitchFamily="18" charset="0"/>
            </a:rPr>
            <a:t>(3)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HS </a:t>
          </a:r>
          <a:r>
            <a:rPr lang="en-US" sz="2200" dirty="0" err="1">
              <a:latin typeface="Times New Roman" panose="02020603050405020304" pitchFamily="18" charset="0"/>
              <a:cs typeface="Times New Roman" panose="02020603050405020304" pitchFamily="18" charset="0"/>
            </a:rPr>
            <a:t>tiếp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r>
            <a:rPr lang="en-US" sz="2200" dirty="0">
              <a:latin typeface="Times New Roman" panose="02020603050405020304" pitchFamily="18" charset="0"/>
              <a:cs typeface="Times New Roman" panose="02020603050405020304" pitchFamily="18" charset="0"/>
            </a:rPr>
            <a:t>. </a:t>
          </a:r>
          <a:endParaRPr lang="x-none" sz="2200" dirty="0">
            <a:latin typeface="Times New Roman" panose="02020603050405020304" pitchFamily="18" charset="0"/>
            <a:cs typeface="Times New Roman" panose="02020603050405020304" pitchFamily="18" charset="0"/>
          </a:endParaRPr>
        </a:p>
      </dgm:t>
    </dgm:pt>
    <dgm:pt modelId="{EAADAD84-3CB6-4D08-BA42-2AA58CB869CE}" type="parTrans" cxnId="{3642B83F-2D7D-4E7F-B47D-1D4B48E34477}">
      <dgm:prSet/>
      <dgm:spPr/>
      <dgm:t>
        <a:bodyPr/>
        <a:lstStyle/>
        <a:p>
          <a:endParaRPr lang="x-none"/>
        </a:p>
      </dgm:t>
    </dgm:pt>
    <dgm:pt modelId="{47E62E3E-FABE-4B3F-9E06-520A8483CA59}" type="sibTrans" cxnId="{3642B83F-2D7D-4E7F-B47D-1D4B48E34477}">
      <dgm:prSet/>
      <dgm:spPr/>
      <dgm:t>
        <a:bodyPr/>
        <a:lstStyle/>
        <a:p>
          <a:endParaRPr lang="x-none"/>
        </a:p>
      </dgm:t>
    </dgm:pt>
    <dgm:pt modelId="{6BADD084-DDFD-4D9E-9E4B-ED98B752949A}">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
          <a:r>
            <a:rPr lang="en-US" sz="2200" dirty="0">
              <a:latin typeface="Times New Roman" panose="02020603050405020304" pitchFamily="18" charset="0"/>
              <a:cs typeface="Times New Roman" panose="02020603050405020304" pitchFamily="18" charset="0"/>
            </a:rPr>
            <a:t>(4) </a:t>
          </a:r>
          <a:r>
            <a:rPr lang="en-US" sz="2200" dirty="0" err="1">
              <a:latin typeface="Times New Roman" panose="02020603050405020304" pitchFamily="18" charset="0"/>
              <a:cs typeface="Times New Roman" panose="02020603050405020304" pitchFamily="18" charset="0"/>
            </a:rPr>
            <a:t>Thuận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dục</a:t>
          </a:r>
          <a:r>
            <a:rPr lang="en-US" sz="2200" dirty="0">
              <a:latin typeface="Times New Roman" panose="02020603050405020304" pitchFamily="18" charset="0"/>
              <a:cs typeface="Times New Roman" panose="02020603050405020304" pitchFamily="18" charset="0"/>
            </a:rPr>
            <a:t>.</a:t>
          </a:r>
          <a:endParaRPr lang="x-none" sz="2200" dirty="0">
            <a:latin typeface="Times New Roman" panose="02020603050405020304" pitchFamily="18" charset="0"/>
            <a:cs typeface="Times New Roman" panose="02020603050405020304" pitchFamily="18" charset="0"/>
          </a:endParaRPr>
        </a:p>
      </dgm:t>
    </dgm:pt>
    <dgm:pt modelId="{6F088CBF-B6CA-4638-812D-443025EFD02B}" type="parTrans" cxnId="{F29FE455-458C-4481-A084-C165C65CF430}">
      <dgm:prSet/>
      <dgm:spPr/>
      <dgm:t>
        <a:bodyPr/>
        <a:lstStyle/>
        <a:p>
          <a:endParaRPr lang="x-none"/>
        </a:p>
      </dgm:t>
    </dgm:pt>
    <dgm:pt modelId="{34426D68-7C0F-4470-80C3-EB905CDCC399}" type="sibTrans" cxnId="{F29FE455-458C-4481-A084-C165C65CF430}">
      <dgm:prSet/>
      <dgm:spPr/>
      <dgm:t>
        <a:bodyPr/>
        <a:lstStyle/>
        <a:p>
          <a:endParaRPr lang="x-none"/>
        </a:p>
      </dgm:t>
    </dgm:pt>
    <dgm:pt modelId="{3795BFBC-85E5-4455-9A00-D7F7FF9F0CAD}" type="pres">
      <dgm:prSet presAssocID="{8311FDB8-7FC4-4AF8-AA98-0B76F0E311B7}" presName="Name0" presStyleCnt="0">
        <dgm:presLayoutVars>
          <dgm:chMax val="7"/>
          <dgm:chPref val="7"/>
          <dgm:dir/>
        </dgm:presLayoutVars>
      </dgm:prSet>
      <dgm:spPr/>
      <dgm:t>
        <a:bodyPr/>
        <a:lstStyle/>
        <a:p>
          <a:endParaRPr lang="en-US"/>
        </a:p>
      </dgm:t>
    </dgm:pt>
    <dgm:pt modelId="{B83C5274-3220-4A0C-929A-0714BCEA6C09}" type="pres">
      <dgm:prSet presAssocID="{8311FDB8-7FC4-4AF8-AA98-0B76F0E311B7}" presName="Name1" presStyleCnt="0"/>
      <dgm:spPr/>
    </dgm:pt>
    <dgm:pt modelId="{209FD65F-49B3-4D7A-81AF-D7B0860B3003}" type="pres">
      <dgm:prSet presAssocID="{8311FDB8-7FC4-4AF8-AA98-0B76F0E311B7}" presName="cycle" presStyleCnt="0"/>
      <dgm:spPr/>
    </dgm:pt>
    <dgm:pt modelId="{C9EC76BD-AF88-4F8A-9E18-235FA276959A}" type="pres">
      <dgm:prSet presAssocID="{8311FDB8-7FC4-4AF8-AA98-0B76F0E311B7}" presName="srcNode" presStyleLbl="node1" presStyleIdx="0" presStyleCnt="4"/>
      <dgm:spPr/>
    </dgm:pt>
    <dgm:pt modelId="{099C4899-68E9-4C68-A29E-5D839EAB5719}" type="pres">
      <dgm:prSet presAssocID="{8311FDB8-7FC4-4AF8-AA98-0B76F0E311B7}" presName="conn" presStyleLbl="parChTrans1D2" presStyleIdx="0" presStyleCnt="1"/>
      <dgm:spPr/>
      <dgm:t>
        <a:bodyPr/>
        <a:lstStyle/>
        <a:p>
          <a:endParaRPr lang="en-US"/>
        </a:p>
      </dgm:t>
    </dgm:pt>
    <dgm:pt modelId="{4A713736-CC1A-400A-9EED-DFD931678B24}" type="pres">
      <dgm:prSet presAssocID="{8311FDB8-7FC4-4AF8-AA98-0B76F0E311B7}" presName="extraNode" presStyleLbl="node1" presStyleIdx="0" presStyleCnt="4"/>
      <dgm:spPr/>
    </dgm:pt>
    <dgm:pt modelId="{767D0348-B7FE-4EAA-82CC-907D91B1C54B}" type="pres">
      <dgm:prSet presAssocID="{8311FDB8-7FC4-4AF8-AA98-0B76F0E311B7}" presName="dstNode" presStyleLbl="node1" presStyleIdx="0" presStyleCnt="4"/>
      <dgm:spPr/>
    </dgm:pt>
    <dgm:pt modelId="{FC7156CE-2440-4C37-94FB-4BCDCE473207}" type="pres">
      <dgm:prSet presAssocID="{9BF99848-5F77-4FAB-B2FC-8BEC5A7B33CB}" presName="text_1" presStyleLbl="node1" presStyleIdx="0" presStyleCnt="4">
        <dgm:presLayoutVars>
          <dgm:bulletEnabled val="1"/>
        </dgm:presLayoutVars>
      </dgm:prSet>
      <dgm:spPr/>
      <dgm:t>
        <a:bodyPr/>
        <a:lstStyle/>
        <a:p>
          <a:endParaRPr lang="en-US"/>
        </a:p>
      </dgm:t>
    </dgm:pt>
    <dgm:pt modelId="{A1A439BD-9E82-4705-A7AB-93EFD27D0184}" type="pres">
      <dgm:prSet presAssocID="{9BF99848-5F77-4FAB-B2FC-8BEC5A7B33CB}" presName="accent_1" presStyleCnt="0"/>
      <dgm:spPr/>
    </dgm:pt>
    <dgm:pt modelId="{71633F34-659D-4E71-A512-38EA9A72799E}" type="pres">
      <dgm:prSet presAssocID="{9BF99848-5F77-4FAB-B2FC-8BEC5A7B33CB}" presName="accentRepeatNode" presStyleLbl="solidFgAcc1" presStyleIdx="0" presStyleCnt="4"/>
      <dgm:spPr/>
    </dgm:pt>
    <dgm:pt modelId="{F31F3A55-1540-4837-B509-E4CF7B07CD92}" type="pres">
      <dgm:prSet presAssocID="{A8192D93-1658-4A48-9C46-E28A3D0AAEAB}" presName="text_2" presStyleLbl="node1" presStyleIdx="1" presStyleCnt="4">
        <dgm:presLayoutVars>
          <dgm:bulletEnabled val="1"/>
        </dgm:presLayoutVars>
      </dgm:prSet>
      <dgm:spPr/>
      <dgm:t>
        <a:bodyPr/>
        <a:lstStyle/>
        <a:p>
          <a:endParaRPr lang="en-US"/>
        </a:p>
      </dgm:t>
    </dgm:pt>
    <dgm:pt modelId="{A4842CBA-D1AB-4841-9419-85854AE4E461}" type="pres">
      <dgm:prSet presAssocID="{A8192D93-1658-4A48-9C46-E28A3D0AAEAB}" presName="accent_2" presStyleCnt="0"/>
      <dgm:spPr/>
    </dgm:pt>
    <dgm:pt modelId="{AA4809EC-30BA-4F9A-AE11-971DEA99E64E}" type="pres">
      <dgm:prSet presAssocID="{A8192D93-1658-4A48-9C46-E28A3D0AAEAB}" presName="accentRepeatNode" presStyleLbl="solidFgAcc1" presStyleIdx="1" presStyleCnt="4"/>
      <dgm:spPr/>
    </dgm:pt>
    <dgm:pt modelId="{BEA6F429-E184-494D-89F9-90FA14FE92CC}" type="pres">
      <dgm:prSet presAssocID="{B5F4494A-D8DD-4E12-AC91-D18B61B5B340}" presName="text_3" presStyleLbl="node1" presStyleIdx="2" presStyleCnt="4">
        <dgm:presLayoutVars>
          <dgm:bulletEnabled val="1"/>
        </dgm:presLayoutVars>
      </dgm:prSet>
      <dgm:spPr/>
      <dgm:t>
        <a:bodyPr/>
        <a:lstStyle/>
        <a:p>
          <a:endParaRPr lang="en-US"/>
        </a:p>
      </dgm:t>
    </dgm:pt>
    <dgm:pt modelId="{4ECB1926-11F0-4878-9681-89DDA0F58096}" type="pres">
      <dgm:prSet presAssocID="{B5F4494A-D8DD-4E12-AC91-D18B61B5B340}" presName="accent_3" presStyleCnt="0"/>
      <dgm:spPr/>
    </dgm:pt>
    <dgm:pt modelId="{E65210C4-FE0F-4BA6-B4BA-B8EFB13C744D}" type="pres">
      <dgm:prSet presAssocID="{B5F4494A-D8DD-4E12-AC91-D18B61B5B340}" presName="accentRepeatNode" presStyleLbl="solidFgAcc1" presStyleIdx="2" presStyleCnt="4"/>
      <dgm:spPr/>
    </dgm:pt>
    <dgm:pt modelId="{5C55EA24-FE15-4A16-A545-BD3A058BC19E}" type="pres">
      <dgm:prSet presAssocID="{6BADD084-DDFD-4D9E-9E4B-ED98B752949A}" presName="text_4" presStyleLbl="node1" presStyleIdx="3" presStyleCnt="4">
        <dgm:presLayoutVars>
          <dgm:bulletEnabled val="1"/>
        </dgm:presLayoutVars>
      </dgm:prSet>
      <dgm:spPr/>
      <dgm:t>
        <a:bodyPr/>
        <a:lstStyle/>
        <a:p>
          <a:endParaRPr lang="en-US"/>
        </a:p>
      </dgm:t>
    </dgm:pt>
    <dgm:pt modelId="{331C4259-E453-4A0E-920A-38C4B9B38DAE}" type="pres">
      <dgm:prSet presAssocID="{6BADD084-DDFD-4D9E-9E4B-ED98B752949A}" presName="accent_4" presStyleCnt="0"/>
      <dgm:spPr/>
    </dgm:pt>
    <dgm:pt modelId="{BB9B9702-BE97-4CDD-8A41-D142B0D4D33C}" type="pres">
      <dgm:prSet presAssocID="{6BADD084-DDFD-4D9E-9E4B-ED98B752949A}" presName="accentRepeatNode" presStyleLbl="solidFgAcc1" presStyleIdx="3" presStyleCnt="4"/>
      <dgm:spPr/>
    </dgm:pt>
  </dgm:ptLst>
  <dgm:cxnLst>
    <dgm:cxn modelId="{3642B83F-2D7D-4E7F-B47D-1D4B48E34477}" srcId="{8311FDB8-7FC4-4AF8-AA98-0B76F0E311B7}" destId="{B5F4494A-D8DD-4E12-AC91-D18B61B5B340}" srcOrd="2" destOrd="0" parTransId="{EAADAD84-3CB6-4D08-BA42-2AA58CB869CE}" sibTransId="{47E62E3E-FABE-4B3F-9E06-520A8483CA59}"/>
    <dgm:cxn modelId="{F29FE455-458C-4481-A084-C165C65CF430}" srcId="{8311FDB8-7FC4-4AF8-AA98-0B76F0E311B7}" destId="{6BADD084-DDFD-4D9E-9E4B-ED98B752949A}" srcOrd="3" destOrd="0" parTransId="{6F088CBF-B6CA-4638-812D-443025EFD02B}" sibTransId="{34426D68-7C0F-4470-80C3-EB905CDCC399}"/>
    <dgm:cxn modelId="{175D8D17-AC9E-43D8-8846-26D9240D7702}" srcId="{8311FDB8-7FC4-4AF8-AA98-0B76F0E311B7}" destId="{A8192D93-1658-4A48-9C46-E28A3D0AAEAB}" srcOrd="1" destOrd="0" parTransId="{E5E72D74-512E-48CA-83AE-D7372EA22A06}" sibTransId="{0069EEAE-F2EA-45C8-BD86-B2E0817DBCFA}"/>
    <dgm:cxn modelId="{24208CF1-9DBB-41D3-A16B-624275DD3B9A}" type="presOf" srcId="{B5F4494A-D8DD-4E12-AC91-D18B61B5B340}" destId="{BEA6F429-E184-494D-89F9-90FA14FE92CC}" srcOrd="0" destOrd="0" presId="urn:microsoft.com/office/officeart/2008/layout/VerticalCurvedList"/>
    <dgm:cxn modelId="{AD269A73-91B1-4015-91E6-FEC48D91F2E0}" type="presOf" srcId="{6BADD084-DDFD-4D9E-9E4B-ED98B752949A}" destId="{5C55EA24-FE15-4A16-A545-BD3A058BC19E}" srcOrd="0" destOrd="0" presId="urn:microsoft.com/office/officeart/2008/layout/VerticalCurvedList"/>
    <dgm:cxn modelId="{2A5A2C18-45D0-4E4F-91E5-B025538E9177}" srcId="{8311FDB8-7FC4-4AF8-AA98-0B76F0E311B7}" destId="{9BF99848-5F77-4FAB-B2FC-8BEC5A7B33CB}" srcOrd="0" destOrd="0" parTransId="{BEAA7483-0FD4-4AF6-B3A5-E0B6C311EC57}" sibTransId="{CC0CA884-7B8E-44D0-A7FA-735EF44C6209}"/>
    <dgm:cxn modelId="{BAF218B8-4CE4-4064-A44F-B74D977196E6}" type="presOf" srcId="{8311FDB8-7FC4-4AF8-AA98-0B76F0E311B7}" destId="{3795BFBC-85E5-4455-9A00-D7F7FF9F0CAD}" srcOrd="0" destOrd="0" presId="urn:microsoft.com/office/officeart/2008/layout/VerticalCurvedList"/>
    <dgm:cxn modelId="{0CE4800C-F0F3-4C5E-85C9-40E5E8552FA0}" type="presOf" srcId="{9BF99848-5F77-4FAB-B2FC-8BEC5A7B33CB}" destId="{FC7156CE-2440-4C37-94FB-4BCDCE473207}" srcOrd="0" destOrd="0" presId="urn:microsoft.com/office/officeart/2008/layout/VerticalCurvedList"/>
    <dgm:cxn modelId="{8FBC5ACB-4465-42F1-A86A-3886F57E3E75}" type="presOf" srcId="{CC0CA884-7B8E-44D0-A7FA-735EF44C6209}" destId="{099C4899-68E9-4C68-A29E-5D839EAB5719}" srcOrd="0" destOrd="0" presId="urn:microsoft.com/office/officeart/2008/layout/VerticalCurvedList"/>
    <dgm:cxn modelId="{BE711CB4-EAE2-4B6D-948B-E2F592E91785}" type="presOf" srcId="{A8192D93-1658-4A48-9C46-E28A3D0AAEAB}" destId="{F31F3A55-1540-4837-B509-E4CF7B07CD92}" srcOrd="0" destOrd="0" presId="urn:microsoft.com/office/officeart/2008/layout/VerticalCurvedList"/>
    <dgm:cxn modelId="{AE035697-ACBB-42AB-AC64-ADADE9B944AA}" type="presParOf" srcId="{3795BFBC-85E5-4455-9A00-D7F7FF9F0CAD}" destId="{B83C5274-3220-4A0C-929A-0714BCEA6C09}" srcOrd="0" destOrd="0" presId="urn:microsoft.com/office/officeart/2008/layout/VerticalCurvedList"/>
    <dgm:cxn modelId="{2F358C51-0E7F-4777-8184-89126D8687DD}" type="presParOf" srcId="{B83C5274-3220-4A0C-929A-0714BCEA6C09}" destId="{209FD65F-49B3-4D7A-81AF-D7B0860B3003}" srcOrd="0" destOrd="0" presId="urn:microsoft.com/office/officeart/2008/layout/VerticalCurvedList"/>
    <dgm:cxn modelId="{D441E694-F5D3-4FB3-AE99-212E8541EB35}" type="presParOf" srcId="{209FD65F-49B3-4D7A-81AF-D7B0860B3003}" destId="{C9EC76BD-AF88-4F8A-9E18-235FA276959A}" srcOrd="0" destOrd="0" presId="urn:microsoft.com/office/officeart/2008/layout/VerticalCurvedList"/>
    <dgm:cxn modelId="{24915A1E-ADD9-4DB7-BB81-E591B5AA59E2}" type="presParOf" srcId="{209FD65F-49B3-4D7A-81AF-D7B0860B3003}" destId="{099C4899-68E9-4C68-A29E-5D839EAB5719}" srcOrd="1" destOrd="0" presId="urn:microsoft.com/office/officeart/2008/layout/VerticalCurvedList"/>
    <dgm:cxn modelId="{26B13F10-35C0-4EE0-8F30-EC2AC5A0F50F}" type="presParOf" srcId="{209FD65F-49B3-4D7A-81AF-D7B0860B3003}" destId="{4A713736-CC1A-400A-9EED-DFD931678B24}" srcOrd="2" destOrd="0" presId="urn:microsoft.com/office/officeart/2008/layout/VerticalCurvedList"/>
    <dgm:cxn modelId="{32F39D1F-58DE-462D-B5CC-38C3B4EA8819}" type="presParOf" srcId="{209FD65F-49B3-4D7A-81AF-D7B0860B3003}" destId="{767D0348-B7FE-4EAA-82CC-907D91B1C54B}" srcOrd="3" destOrd="0" presId="urn:microsoft.com/office/officeart/2008/layout/VerticalCurvedList"/>
    <dgm:cxn modelId="{51A07295-FBA9-4868-954C-D0EF3F42454D}" type="presParOf" srcId="{B83C5274-3220-4A0C-929A-0714BCEA6C09}" destId="{FC7156CE-2440-4C37-94FB-4BCDCE473207}" srcOrd="1" destOrd="0" presId="urn:microsoft.com/office/officeart/2008/layout/VerticalCurvedList"/>
    <dgm:cxn modelId="{E3BE6180-E4DB-410B-8CF5-65CB0BB297A0}" type="presParOf" srcId="{B83C5274-3220-4A0C-929A-0714BCEA6C09}" destId="{A1A439BD-9E82-4705-A7AB-93EFD27D0184}" srcOrd="2" destOrd="0" presId="urn:microsoft.com/office/officeart/2008/layout/VerticalCurvedList"/>
    <dgm:cxn modelId="{EA094AD4-FF46-46DE-B2BC-04C3CA9CE5DE}" type="presParOf" srcId="{A1A439BD-9E82-4705-A7AB-93EFD27D0184}" destId="{71633F34-659D-4E71-A512-38EA9A72799E}" srcOrd="0" destOrd="0" presId="urn:microsoft.com/office/officeart/2008/layout/VerticalCurvedList"/>
    <dgm:cxn modelId="{DE5A1D18-35A2-44F4-9989-850E1B82E3D9}" type="presParOf" srcId="{B83C5274-3220-4A0C-929A-0714BCEA6C09}" destId="{F31F3A55-1540-4837-B509-E4CF7B07CD92}" srcOrd="3" destOrd="0" presId="urn:microsoft.com/office/officeart/2008/layout/VerticalCurvedList"/>
    <dgm:cxn modelId="{E2B80EED-04D4-4A87-9AC0-758F2A8283C4}" type="presParOf" srcId="{B83C5274-3220-4A0C-929A-0714BCEA6C09}" destId="{A4842CBA-D1AB-4841-9419-85854AE4E461}" srcOrd="4" destOrd="0" presId="urn:microsoft.com/office/officeart/2008/layout/VerticalCurvedList"/>
    <dgm:cxn modelId="{77FA1FDE-70D1-44DD-A99E-E725804A479F}" type="presParOf" srcId="{A4842CBA-D1AB-4841-9419-85854AE4E461}" destId="{AA4809EC-30BA-4F9A-AE11-971DEA99E64E}" srcOrd="0" destOrd="0" presId="urn:microsoft.com/office/officeart/2008/layout/VerticalCurvedList"/>
    <dgm:cxn modelId="{DE1291AE-AEDB-412F-BBB4-D5D0B3C362A5}" type="presParOf" srcId="{B83C5274-3220-4A0C-929A-0714BCEA6C09}" destId="{BEA6F429-E184-494D-89F9-90FA14FE92CC}" srcOrd="5" destOrd="0" presId="urn:microsoft.com/office/officeart/2008/layout/VerticalCurvedList"/>
    <dgm:cxn modelId="{48B99946-0BB5-4A7A-B376-124DE503102B}" type="presParOf" srcId="{B83C5274-3220-4A0C-929A-0714BCEA6C09}" destId="{4ECB1926-11F0-4878-9681-89DDA0F58096}" srcOrd="6" destOrd="0" presId="urn:microsoft.com/office/officeart/2008/layout/VerticalCurvedList"/>
    <dgm:cxn modelId="{745C7100-F771-4BA6-AB89-D369C7B7994F}" type="presParOf" srcId="{4ECB1926-11F0-4878-9681-89DDA0F58096}" destId="{E65210C4-FE0F-4BA6-B4BA-B8EFB13C744D}" srcOrd="0" destOrd="0" presId="urn:microsoft.com/office/officeart/2008/layout/VerticalCurvedList"/>
    <dgm:cxn modelId="{75A4E18E-7494-40C2-99C7-3FC89F61304A}" type="presParOf" srcId="{B83C5274-3220-4A0C-929A-0714BCEA6C09}" destId="{5C55EA24-FE15-4A16-A545-BD3A058BC19E}" srcOrd="7" destOrd="0" presId="urn:microsoft.com/office/officeart/2008/layout/VerticalCurvedList"/>
    <dgm:cxn modelId="{259E9336-20D0-49C5-9926-15DBD510CFDD}" type="presParOf" srcId="{B83C5274-3220-4A0C-929A-0714BCEA6C09}" destId="{331C4259-E453-4A0E-920A-38C4B9B38DAE}" srcOrd="8" destOrd="0" presId="urn:microsoft.com/office/officeart/2008/layout/VerticalCurvedList"/>
    <dgm:cxn modelId="{E5245A40-0272-4C0E-95D5-13BB4CB7D9D1}" type="presParOf" srcId="{331C4259-E453-4A0E-920A-38C4B9B38DAE}" destId="{BB9B9702-BE97-4CDD-8A41-D142B0D4D33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11FDB8-7FC4-4AF8-AA98-0B76F0E31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x-none"/>
        </a:p>
      </dgm:t>
    </dgm:pt>
    <dgm:pt modelId="{9BF99848-5F77-4FAB-B2FC-8BEC5A7B33CB}">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chiếu</a:t>
          </a:r>
          <a:r>
            <a:rPr lang="en-US" sz="2200" dirty="0">
              <a:latin typeface="Times New Roman" panose="02020603050405020304" pitchFamily="18" charset="0"/>
              <a:cs typeface="Times New Roman" panose="02020603050405020304" pitchFamily="18" charset="0"/>
            </a:rPr>
            <a:t> YCCĐ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từng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5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CT 2018.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r>
            <a:rPr lang="en-US"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sym typeface="Wingdings" panose="05000000000000000000" pitchFamily="2" charset="2"/>
            </a:rPr>
            <a: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bổ</a:t>
          </a:r>
          <a:r>
            <a:rPr lang="en-US" sz="2200" dirty="0">
              <a:latin typeface="Times New Roman" panose="02020603050405020304" pitchFamily="18" charset="0"/>
              <a:cs typeface="Times New Roman" panose="02020603050405020304" pitchFamily="18" charset="0"/>
            </a:rPr>
            <a:t> sung,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chỉnh</a:t>
          </a:r>
          <a:r>
            <a:rPr lang="en-US" sz="2200" dirty="0">
              <a:latin typeface="Times New Roman" panose="02020603050405020304" pitchFamily="18" charset="0"/>
              <a:cs typeface="Times New Roman" panose="02020603050405020304" pitchFamily="18" charset="0"/>
            </a:rPr>
            <a:t>.</a:t>
          </a:r>
          <a:endParaRPr lang="x-none" sz="2200" dirty="0">
            <a:latin typeface="Times New Roman" panose="02020603050405020304" pitchFamily="18" charset="0"/>
            <a:cs typeface="Times New Roman" panose="02020603050405020304" pitchFamily="18" charset="0"/>
          </a:endParaRPr>
        </a:p>
      </dgm:t>
    </dgm:pt>
    <dgm:pt modelId="{BEAA7483-0FD4-4AF6-B3A5-E0B6C311EC57}" type="parTrans" cxnId="{2A5A2C18-45D0-4E4F-91E5-B025538E9177}">
      <dgm:prSet/>
      <dgm:spPr/>
      <dgm:t>
        <a:bodyPr/>
        <a:lstStyle/>
        <a:p>
          <a:endParaRPr lang="x-none"/>
        </a:p>
      </dgm:t>
    </dgm:pt>
    <dgm:pt modelId="{CC0CA884-7B8E-44D0-A7FA-735EF44C6209}" type="sibTrans" cxnId="{2A5A2C18-45D0-4E4F-91E5-B025538E9177}">
      <dgm:prSet/>
      <dgm:spPr/>
      <dgm:t>
        <a:bodyPr/>
        <a:lstStyle/>
        <a:p>
          <a:endParaRPr lang="x-none"/>
        </a:p>
      </dgm:t>
    </dgm:pt>
    <dgm:pt modelId="{A8192D93-1658-4A48-9C46-E28A3D0AAEAB}">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chỉnh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a:t>
          </a:r>
          <a:r>
            <a:rPr lang="en-US" sz="2200" dirty="0"/>
            <a:t>.</a:t>
          </a:r>
          <a:endParaRPr lang="x-none" sz="2200" dirty="0">
            <a:latin typeface="Times New Roman" panose="02020603050405020304" pitchFamily="18" charset="0"/>
            <a:cs typeface="Times New Roman" panose="02020603050405020304" pitchFamily="18" charset="0"/>
          </a:endParaRPr>
        </a:p>
      </dgm:t>
    </dgm:pt>
    <dgm:pt modelId="{E5E72D74-512E-48CA-83AE-D7372EA22A06}" type="parTrans" cxnId="{175D8D17-AC9E-43D8-8846-26D9240D7702}">
      <dgm:prSet/>
      <dgm:spPr/>
      <dgm:t>
        <a:bodyPr/>
        <a:lstStyle/>
        <a:p>
          <a:endParaRPr lang="x-none"/>
        </a:p>
      </dgm:t>
    </dgm:pt>
    <dgm:pt modelId="{0069EEAE-F2EA-45C8-BD86-B2E0817DBCFA}" type="sibTrans" cxnId="{175D8D17-AC9E-43D8-8846-26D9240D7702}">
      <dgm:prSet/>
      <dgm:spPr/>
      <dgm:t>
        <a:bodyPr/>
        <a:lstStyle/>
        <a:p>
          <a:endParaRPr lang="x-none"/>
        </a:p>
      </dgm:t>
    </dgm:pt>
    <dgm:pt modelId="{3795BFBC-85E5-4455-9A00-D7F7FF9F0CAD}" type="pres">
      <dgm:prSet presAssocID="{8311FDB8-7FC4-4AF8-AA98-0B76F0E311B7}" presName="Name0" presStyleCnt="0">
        <dgm:presLayoutVars>
          <dgm:chMax val="7"/>
          <dgm:chPref val="7"/>
          <dgm:dir/>
        </dgm:presLayoutVars>
      </dgm:prSet>
      <dgm:spPr/>
      <dgm:t>
        <a:bodyPr/>
        <a:lstStyle/>
        <a:p>
          <a:endParaRPr lang="en-US"/>
        </a:p>
      </dgm:t>
    </dgm:pt>
    <dgm:pt modelId="{B83C5274-3220-4A0C-929A-0714BCEA6C09}" type="pres">
      <dgm:prSet presAssocID="{8311FDB8-7FC4-4AF8-AA98-0B76F0E311B7}" presName="Name1" presStyleCnt="0"/>
      <dgm:spPr/>
    </dgm:pt>
    <dgm:pt modelId="{209FD65F-49B3-4D7A-81AF-D7B0860B3003}" type="pres">
      <dgm:prSet presAssocID="{8311FDB8-7FC4-4AF8-AA98-0B76F0E311B7}" presName="cycle" presStyleCnt="0"/>
      <dgm:spPr/>
    </dgm:pt>
    <dgm:pt modelId="{C9EC76BD-AF88-4F8A-9E18-235FA276959A}" type="pres">
      <dgm:prSet presAssocID="{8311FDB8-7FC4-4AF8-AA98-0B76F0E311B7}" presName="srcNode" presStyleLbl="node1" presStyleIdx="0" presStyleCnt="2"/>
      <dgm:spPr/>
    </dgm:pt>
    <dgm:pt modelId="{099C4899-68E9-4C68-A29E-5D839EAB5719}" type="pres">
      <dgm:prSet presAssocID="{8311FDB8-7FC4-4AF8-AA98-0B76F0E311B7}" presName="conn" presStyleLbl="parChTrans1D2" presStyleIdx="0" presStyleCnt="1"/>
      <dgm:spPr/>
      <dgm:t>
        <a:bodyPr/>
        <a:lstStyle/>
        <a:p>
          <a:endParaRPr lang="en-US"/>
        </a:p>
      </dgm:t>
    </dgm:pt>
    <dgm:pt modelId="{4A713736-CC1A-400A-9EED-DFD931678B24}" type="pres">
      <dgm:prSet presAssocID="{8311FDB8-7FC4-4AF8-AA98-0B76F0E311B7}" presName="extraNode" presStyleLbl="node1" presStyleIdx="0" presStyleCnt="2"/>
      <dgm:spPr/>
    </dgm:pt>
    <dgm:pt modelId="{767D0348-B7FE-4EAA-82CC-907D91B1C54B}" type="pres">
      <dgm:prSet presAssocID="{8311FDB8-7FC4-4AF8-AA98-0B76F0E311B7}" presName="dstNode" presStyleLbl="node1" presStyleIdx="0" presStyleCnt="2"/>
      <dgm:spPr/>
    </dgm:pt>
    <dgm:pt modelId="{FC7156CE-2440-4C37-94FB-4BCDCE473207}" type="pres">
      <dgm:prSet presAssocID="{9BF99848-5F77-4FAB-B2FC-8BEC5A7B33CB}" presName="text_1" presStyleLbl="node1" presStyleIdx="0" presStyleCnt="2">
        <dgm:presLayoutVars>
          <dgm:bulletEnabled val="1"/>
        </dgm:presLayoutVars>
      </dgm:prSet>
      <dgm:spPr/>
      <dgm:t>
        <a:bodyPr/>
        <a:lstStyle/>
        <a:p>
          <a:endParaRPr lang="en-US"/>
        </a:p>
      </dgm:t>
    </dgm:pt>
    <dgm:pt modelId="{A1A439BD-9E82-4705-A7AB-93EFD27D0184}" type="pres">
      <dgm:prSet presAssocID="{9BF99848-5F77-4FAB-B2FC-8BEC5A7B33CB}" presName="accent_1" presStyleCnt="0"/>
      <dgm:spPr/>
    </dgm:pt>
    <dgm:pt modelId="{71633F34-659D-4E71-A512-38EA9A72799E}" type="pres">
      <dgm:prSet presAssocID="{9BF99848-5F77-4FAB-B2FC-8BEC5A7B33CB}" presName="accentRepeatNode" presStyleLbl="solidFgAcc1" presStyleIdx="0" presStyleCnt="2"/>
      <dgm:spPr/>
    </dgm:pt>
    <dgm:pt modelId="{F31F3A55-1540-4837-B509-E4CF7B07CD92}" type="pres">
      <dgm:prSet presAssocID="{A8192D93-1658-4A48-9C46-E28A3D0AAEAB}" presName="text_2" presStyleLbl="node1" presStyleIdx="1" presStyleCnt="2">
        <dgm:presLayoutVars>
          <dgm:bulletEnabled val="1"/>
        </dgm:presLayoutVars>
      </dgm:prSet>
      <dgm:spPr/>
      <dgm:t>
        <a:bodyPr/>
        <a:lstStyle/>
        <a:p>
          <a:endParaRPr lang="en-US"/>
        </a:p>
      </dgm:t>
    </dgm:pt>
    <dgm:pt modelId="{A4842CBA-D1AB-4841-9419-85854AE4E461}" type="pres">
      <dgm:prSet presAssocID="{A8192D93-1658-4A48-9C46-E28A3D0AAEAB}" presName="accent_2" presStyleCnt="0"/>
      <dgm:spPr/>
    </dgm:pt>
    <dgm:pt modelId="{AA4809EC-30BA-4F9A-AE11-971DEA99E64E}" type="pres">
      <dgm:prSet presAssocID="{A8192D93-1658-4A48-9C46-E28A3D0AAEAB}" presName="accentRepeatNode" presStyleLbl="solidFgAcc1" presStyleIdx="1" presStyleCnt="2"/>
      <dgm:spPr/>
    </dgm:pt>
  </dgm:ptLst>
  <dgm:cxnLst>
    <dgm:cxn modelId="{BE711CB4-EAE2-4B6D-948B-E2F592E91785}" type="presOf" srcId="{A8192D93-1658-4A48-9C46-E28A3D0AAEAB}" destId="{F31F3A55-1540-4837-B509-E4CF7B07CD92}" srcOrd="0" destOrd="0" presId="urn:microsoft.com/office/officeart/2008/layout/VerticalCurvedList"/>
    <dgm:cxn modelId="{BAF218B8-4CE4-4064-A44F-B74D977196E6}" type="presOf" srcId="{8311FDB8-7FC4-4AF8-AA98-0B76F0E311B7}" destId="{3795BFBC-85E5-4455-9A00-D7F7FF9F0CAD}" srcOrd="0" destOrd="0" presId="urn:microsoft.com/office/officeart/2008/layout/VerticalCurvedList"/>
    <dgm:cxn modelId="{2A5A2C18-45D0-4E4F-91E5-B025538E9177}" srcId="{8311FDB8-7FC4-4AF8-AA98-0B76F0E311B7}" destId="{9BF99848-5F77-4FAB-B2FC-8BEC5A7B33CB}" srcOrd="0" destOrd="0" parTransId="{BEAA7483-0FD4-4AF6-B3A5-E0B6C311EC57}" sibTransId="{CC0CA884-7B8E-44D0-A7FA-735EF44C6209}"/>
    <dgm:cxn modelId="{0CE4800C-F0F3-4C5E-85C9-40E5E8552FA0}" type="presOf" srcId="{9BF99848-5F77-4FAB-B2FC-8BEC5A7B33CB}" destId="{FC7156CE-2440-4C37-94FB-4BCDCE473207}" srcOrd="0" destOrd="0" presId="urn:microsoft.com/office/officeart/2008/layout/VerticalCurvedList"/>
    <dgm:cxn modelId="{175D8D17-AC9E-43D8-8846-26D9240D7702}" srcId="{8311FDB8-7FC4-4AF8-AA98-0B76F0E311B7}" destId="{A8192D93-1658-4A48-9C46-E28A3D0AAEAB}" srcOrd="1" destOrd="0" parTransId="{E5E72D74-512E-48CA-83AE-D7372EA22A06}" sibTransId="{0069EEAE-F2EA-45C8-BD86-B2E0817DBCFA}"/>
    <dgm:cxn modelId="{8FBC5ACB-4465-42F1-A86A-3886F57E3E75}" type="presOf" srcId="{CC0CA884-7B8E-44D0-A7FA-735EF44C6209}" destId="{099C4899-68E9-4C68-A29E-5D839EAB5719}" srcOrd="0" destOrd="0" presId="urn:microsoft.com/office/officeart/2008/layout/VerticalCurvedList"/>
    <dgm:cxn modelId="{AE035697-ACBB-42AB-AC64-ADADE9B944AA}" type="presParOf" srcId="{3795BFBC-85E5-4455-9A00-D7F7FF9F0CAD}" destId="{B83C5274-3220-4A0C-929A-0714BCEA6C09}" srcOrd="0" destOrd="0" presId="urn:microsoft.com/office/officeart/2008/layout/VerticalCurvedList"/>
    <dgm:cxn modelId="{2F358C51-0E7F-4777-8184-89126D8687DD}" type="presParOf" srcId="{B83C5274-3220-4A0C-929A-0714BCEA6C09}" destId="{209FD65F-49B3-4D7A-81AF-D7B0860B3003}" srcOrd="0" destOrd="0" presId="urn:microsoft.com/office/officeart/2008/layout/VerticalCurvedList"/>
    <dgm:cxn modelId="{D441E694-F5D3-4FB3-AE99-212E8541EB35}" type="presParOf" srcId="{209FD65F-49B3-4D7A-81AF-D7B0860B3003}" destId="{C9EC76BD-AF88-4F8A-9E18-235FA276959A}" srcOrd="0" destOrd="0" presId="urn:microsoft.com/office/officeart/2008/layout/VerticalCurvedList"/>
    <dgm:cxn modelId="{24915A1E-ADD9-4DB7-BB81-E591B5AA59E2}" type="presParOf" srcId="{209FD65F-49B3-4D7A-81AF-D7B0860B3003}" destId="{099C4899-68E9-4C68-A29E-5D839EAB5719}" srcOrd="1" destOrd="0" presId="urn:microsoft.com/office/officeart/2008/layout/VerticalCurvedList"/>
    <dgm:cxn modelId="{26B13F10-35C0-4EE0-8F30-EC2AC5A0F50F}" type="presParOf" srcId="{209FD65F-49B3-4D7A-81AF-D7B0860B3003}" destId="{4A713736-CC1A-400A-9EED-DFD931678B24}" srcOrd="2" destOrd="0" presId="urn:microsoft.com/office/officeart/2008/layout/VerticalCurvedList"/>
    <dgm:cxn modelId="{32F39D1F-58DE-462D-B5CC-38C3B4EA8819}" type="presParOf" srcId="{209FD65F-49B3-4D7A-81AF-D7B0860B3003}" destId="{767D0348-B7FE-4EAA-82CC-907D91B1C54B}" srcOrd="3" destOrd="0" presId="urn:microsoft.com/office/officeart/2008/layout/VerticalCurvedList"/>
    <dgm:cxn modelId="{51A07295-FBA9-4868-954C-D0EF3F42454D}" type="presParOf" srcId="{B83C5274-3220-4A0C-929A-0714BCEA6C09}" destId="{FC7156CE-2440-4C37-94FB-4BCDCE473207}" srcOrd="1" destOrd="0" presId="urn:microsoft.com/office/officeart/2008/layout/VerticalCurvedList"/>
    <dgm:cxn modelId="{E3BE6180-E4DB-410B-8CF5-65CB0BB297A0}" type="presParOf" srcId="{B83C5274-3220-4A0C-929A-0714BCEA6C09}" destId="{A1A439BD-9E82-4705-A7AB-93EFD27D0184}" srcOrd="2" destOrd="0" presId="urn:microsoft.com/office/officeart/2008/layout/VerticalCurvedList"/>
    <dgm:cxn modelId="{EA094AD4-FF46-46DE-B2BC-04C3CA9CE5DE}" type="presParOf" srcId="{A1A439BD-9E82-4705-A7AB-93EFD27D0184}" destId="{71633F34-659D-4E71-A512-38EA9A72799E}" srcOrd="0" destOrd="0" presId="urn:microsoft.com/office/officeart/2008/layout/VerticalCurvedList"/>
    <dgm:cxn modelId="{DE5A1D18-35A2-44F4-9989-850E1B82E3D9}" type="presParOf" srcId="{B83C5274-3220-4A0C-929A-0714BCEA6C09}" destId="{F31F3A55-1540-4837-B509-E4CF7B07CD92}" srcOrd="3" destOrd="0" presId="urn:microsoft.com/office/officeart/2008/layout/VerticalCurvedList"/>
    <dgm:cxn modelId="{E2B80EED-04D4-4A87-9AC0-758F2A8283C4}" type="presParOf" srcId="{B83C5274-3220-4A0C-929A-0714BCEA6C09}" destId="{A4842CBA-D1AB-4841-9419-85854AE4E461}" srcOrd="4" destOrd="0" presId="urn:microsoft.com/office/officeart/2008/layout/VerticalCurvedList"/>
    <dgm:cxn modelId="{77FA1FDE-70D1-44DD-A99E-E725804A479F}" type="presParOf" srcId="{A4842CBA-D1AB-4841-9419-85854AE4E461}" destId="{AA4809EC-30BA-4F9A-AE11-971DEA99E64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11FDB8-7FC4-4AF8-AA98-0B76F0E31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x-none"/>
        </a:p>
      </dgm:t>
    </dgm:pt>
    <dgm:pt modelId="{9BF99848-5F77-4FAB-B2FC-8BEC5A7B33CB}">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200" dirty="0" err="1">
              <a:latin typeface="Times New Roman" panose="02020603050405020304" pitchFamily="18" charset="0"/>
              <a:cs typeface="Times New Roman" panose="02020603050405020304" pitchFamily="18" charset="0"/>
            </a:rPr>
            <a:t>Vận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PPGD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hóa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PP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PTDH;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HS.</a:t>
          </a:r>
          <a:endParaRPr lang="x-none" sz="2200" dirty="0">
            <a:latin typeface="Times New Roman" panose="02020603050405020304" pitchFamily="18" charset="0"/>
            <a:cs typeface="Times New Roman" panose="02020603050405020304" pitchFamily="18" charset="0"/>
          </a:endParaRPr>
        </a:p>
      </dgm:t>
    </dgm:pt>
    <dgm:pt modelId="{BEAA7483-0FD4-4AF6-B3A5-E0B6C311EC57}" type="parTrans" cxnId="{2A5A2C18-45D0-4E4F-91E5-B025538E9177}">
      <dgm:prSet/>
      <dgm:spPr/>
      <dgm:t>
        <a:bodyPr/>
        <a:lstStyle/>
        <a:p>
          <a:endParaRPr lang="x-none"/>
        </a:p>
      </dgm:t>
    </dgm:pt>
    <dgm:pt modelId="{CC0CA884-7B8E-44D0-A7FA-735EF44C6209}" type="sibTrans" cxnId="{2A5A2C18-45D0-4E4F-91E5-B025538E9177}">
      <dgm:prSet/>
      <dgm:spPr/>
      <dgm:t>
        <a:bodyPr/>
        <a:lstStyle/>
        <a:p>
          <a:endParaRPr lang="x-none"/>
        </a:p>
      </dgm:t>
    </dgm:pt>
    <dgm:pt modelId="{A8192D93-1658-4A48-9C46-E28A3D0AAEAB}">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chỉnh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lựa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huy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tính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năng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động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tích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cực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HS</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bớt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hoạt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động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hoạt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động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hợp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tác</a:t>
          </a:r>
          <a:r>
            <a:rPr lang="en-US" sz="2200" i="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nhóm</a:t>
          </a:r>
          <a:r>
            <a:rPr lang="en-US" sz="2200" dirty="0">
              <a:latin typeface="Times New Roman" panose="02020603050405020304" pitchFamily="18" charset="0"/>
              <a:cs typeface="Times New Roman" panose="02020603050405020304" pitchFamily="18" charset="0"/>
            </a:rPr>
            <a:t>).</a:t>
          </a:r>
          <a:endParaRPr lang="x-none" sz="2200" dirty="0">
            <a:latin typeface="Times New Roman" panose="02020603050405020304" pitchFamily="18" charset="0"/>
            <a:cs typeface="Times New Roman" panose="02020603050405020304" pitchFamily="18" charset="0"/>
          </a:endParaRPr>
        </a:p>
      </dgm:t>
    </dgm:pt>
    <dgm:pt modelId="{E5E72D74-512E-48CA-83AE-D7372EA22A06}" type="parTrans" cxnId="{175D8D17-AC9E-43D8-8846-26D9240D7702}">
      <dgm:prSet/>
      <dgm:spPr/>
      <dgm:t>
        <a:bodyPr/>
        <a:lstStyle/>
        <a:p>
          <a:endParaRPr lang="x-none"/>
        </a:p>
      </dgm:t>
    </dgm:pt>
    <dgm:pt modelId="{0069EEAE-F2EA-45C8-BD86-B2E0817DBCFA}" type="sibTrans" cxnId="{175D8D17-AC9E-43D8-8846-26D9240D7702}">
      <dgm:prSet/>
      <dgm:spPr/>
      <dgm:t>
        <a:bodyPr/>
        <a:lstStyle/>
        <a:p>
          <a:endParaRPr lang="x-none"/>
        </a:p>
      </dgm:t>
    </dgm:pt>
    <dgm:pt modelId="{B5F4494A-D8DD-4E12-AC91-D18B61B5B340}">
      <dgm:prSet phldrT="[Text]" custT="1">
        <dgm:style>
          <a:lnRef idx="1">
            <a:schemeClr val="accent6"/>
          </a:lnRef>
          <a:fillRef idx="2">
            <a:schemeClr val="accent6"/>
          </a:fillRef>
          <a:effectRef idx="1">
            <a:schemeClr val="accent6"/>
          </a:effectRef>
          <a:fontRef idx="minor">
            <a:schemeClr val="dk1"/>
          </a:fontRef>
        </dgm:style>
      </dgm:prSet>
      <dgm:spPr/>
      <dgm:t>
        <a:bodyPr/>
        <a:lstStyle/>
        <a:p>
          <a:pPr algn="just"/>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HĐ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lực</a:t>
          </a:r>
          <a:r>
            <a:rPr lang="en-US" sz="2200" dirty="0">
              <a:latin typeface="Times New Roman" panose="02020603050405020304" pitchFamily="18" charset="0"/>
              <a:cs typeface="Times New Roman" panose="02020603050405020304" pitchFamily="18" charset="0"/>
            </a:rPr>
            <a:t> HS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Khởi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Khám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hành</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Vận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a:t>
          </a:r>
          <a:endParaRPr lang="x-none" sz="2200" dirty="0">
            <a:latin typeface="Times New Roman" panose="02020603050405020304" pitchFamily="18" charset="0"/>
            <a:cs typeface="Times New Roman" panose="02020603050405020304" pitchFamily="18" charset="0"/>
          </a:endParaRPr>
        </a:p>
      </dgm:t>
    </dgm:pt>
    <dgm:pt modelId="{EAADAD84-3CB6-4D08-BA42-2AA58CB869CE}" type="parTrans" cxnId="{3642B83F-2D7D-4E7F-B47D-1D4B48E34477}">
      <dgm:prSet/>
      <dgm:spPr/>
      <dgm:t>
        <a:bodyPr/>
        <a:lstStyle/>
        <a:p>
          <a:endParaRPr lang="x-none"/>
        </a:p>
      </dgm:t>
    </dgm:pt>
    <dgm:pt modelId="{47E62E3E-FABE-4B3F-9E06-520A8483CA59}" type="sibTrans" cxnId="{3642B83F-2D7D-4E7F-B47D-1D4B48E34477}">
      <dgm:prSet/>
      <dgm:spPr/>
      <dgm:t>
        <a:bodyPr/>
        <a:lstStyle/>
        <a:p>
          <a:endParaRPr lang="x-none"/>
        </a:p>
      </dgm:t>
    </dgm:pt>
    <dgm:pt modelId="{3795BFBC-85E5-4455-9A00-D7F7FF9F0CAD}" type="pres">
      <dgm:prSet presAssocID="{8311FDB8-7FC4-4AF8-AA98-0B76F0E311B7}" presName="Name0" presStyleCnt="0">
        <dgm:presLayoutVars>
          <dgm:chMax val="7"/>
          <dgm:chPref val="7"/>
          <dgm:dir/>
        </dgm:presLayoutVars>
      </dgm:prSet>
      <dgm:spPr/>
      <dgm:t>
        <a:bodyPr/>
        <a:lstStyle/>
        <a:p>
          <a:endParaRPr lang="en-US"/>
        </a:p>
      </dgm:t>
    </dgm:pt>
    <dgm:pt modelId="{B83C5274-3220-4A0C-929A-0714BCEA6C09}" type="pres">
      <dgm:prSet presAssocID="{8311FDB8-7FC4-4AF8-AA98-0B76F0E311B7}" presName="Name1" presStyleCnt="0"/>
      <dgm:spPr/>
    </dgm:pt>
    <dgm:pt modelId="{209FD65F-49B3-4D7A-81AF-D7B0860B3003}" type="pres">
      <dgm:prSet presAssocID="{8311FDB8-7FC4-4AF8-AA98-0B76F0E311B7}" presName="cycle" presStyleCnt="0"/>
      <dgm:spPr/>
    </dgm:pt>
    <dgm:pt modelId="{C9EC76BD-AF88-4F8A-9E18-235FA276959A}" type="pres">
      <dgm:prSet presAssocID="{8311FDB8-7FC4-4AF8-AA98-0B76F0E311B7}" presName="srcNode" presStyleLbl="node1" presStyleIdx="0" presStyleCnt="3"/>
      <dgm:spPr/>
    </dgm:pt>
    <dgm:pt modelId="{099C4899-68E9-4C68-A29E-5D839EAB5719}" type="pres">
      <dgm:prSet presAssocID="{8311FDB8-7FC4-4AF8-AA98-0B76F0E311B7}" presName="conn" presStyleLbl="parChTrans1D2" presStyleIdx="0" presStyleCnt="1"/>
      <dgm:spPr/>
      <dgm:t>
        <a:bodyPr/>
        <a:lstStyle/>
        <a:p>
          <a:endParaRPr lang="en-US"/>
        </a:p>
      </dgm:t>
    </dgm:pt>
    <dgm:pt modelId="{4A713736-CC1A-400A-9EED-DFD931678B24}" type="pres">
      <dgm:prSet presAssocID="{8311FDB8-7FC4-4AF8-AA98-0B76F0E311B7}" presName="extraNode" presStyleLbl="node1" presStyleIdx="0" presStyleCnt="3"/>
      <dgm:spPr/>
    </dgm:pt>
    <dgm:pt modelId="{767D0348-B7FE-4EAA-82CC-907D91B1C54B}" type="pres">
      <dgm:prSet presAssocID="{8311FDB8-7FC4-4AF8-AA98-0B76F0E311B7}" presName="dstNode" presStyleLbl="node1" presStyleIdx="0" presStyleCnt="3"/>
      <dgm:spPr/>
    </dgm:pt>
    <dgm:pt modelId="{FC7156CE-2440-4C37-94FB-4BCDCE473207}" type="pres">
      <dgm:prSet presAssocID="{9BF99848-5F77-4FAB-B2FC-8BEC5A7B33CB}" presName="text_1" presStyleLbl="node1" presStyleIdx="0" presStyleCnt="3">
        <dgm:presLayoutVars>
          <dgm:bulletEnabled val="1"/>
        </dgm:presLayoutVars>
      </dgm:prSet>
      <dgm:spPr/>
      <dgm:t>
        <a:bodyPr/>
        <a:lstStyle/>
        <a:p>
          <a:endParaRPr lang="en-US"/>
        </a:p>
      </dgm:t>
    </dgm:pt>
    <dgm:pt modelId="{A1A439BD-9E82-4705-A7AB-93EFD27D0184}" type="pres">
      <dgm:prSet presAssocID="{9BF99848-5F77-4FAB-B2FC-8BEC5A7B33CB}" presName="accent_1" presStyleCnt="0"/>
      <dgm:spPr/>
    </dgm:pt>
    <dgm:pt modelId="{71633F34-659D-4E71-A512-38EA9A72799E}" type="pres">
      <dgm:prSet presAssocID="{9BF99848-5F77-4FAB-B2FC-8BEC5A7B33CB}" presName="accentRepeatNode" presStyleLbl="solidFgAcc1" presStyleIdx="0" presStyleCnt="3"/>
      <dgm:spPr/>
    </dgm:pt>
    <dgm:pt modelId="{F31F3A55-1540-4837-B509-E4CF7B07CD92}" type="pres">
      <dgm:prSet presAssocID="{A8192D93-1658-4A48-9C46-E28A3D0AAEAB}" presName="text_2" presStyleLbl="node1" presStyleIdx="1" presStyleCnt="3">
        <dgm:presLayoutVars>
          <dgm:bulletEnabled val="1"/>
        </dgm:presLayoutVars>
      </dgm:prSet>
      <dgm:spPr/>
      <dgm:t>
        <a:bodyPr/>
        <a:lstStyle/>
        <a:p>
          <a:endParaRPr lang="en-US"/>
        </a:p>
      </dgm:t>
    </dgm:pt>
    <dgm:pt modelId="{A4842CBA-D1AB-4841-9419-85854AE4E461}" type="pres">
      <dgm:prSet presAssocID="{A8192D93-1658-4A48-9C46-E28A3D0AAEAB}" presName="accent_2" presStyleCnt="0"/>
      <dgm:spPr/>
    </dgm:pt>
    <dgm:pt modelId="{AA4809EC-30BA-4F9A-AE11-971DEA99E64E}" type="pres">
      <dgm:prSet presAssocID="{A8192D93-1658-4A48-9C46-E28A3D0AAEAB}" presName="accentRepeatNode" presStyleLbl="solidFgAcc1" presStyleIdx="1" presStyleCnt="3"/>
      <dgm:spPr/>
    </dgm:pt>
    <dgm:pt modelId="{BEA6F429-E184-494D-89F9-90FA14FE92CC}" type="pres">
      <dgm:prSet presAssocID="{B5F4494A-D8DD-4E12-AC91-D18B61B5B340}" presName="text_3" presStyleLbl="node1" presStyleIdx="2" presStyleCnt="3">
        <dgm:presLayoutVars>
          <dgm:bulletEnabled val="1"/>
        </dgm:presLayoutVars>
      </dgm:prSet>
      <dgm:spPr/>
      <dgm:t>
        <a:bodyPr/>
        <a:lstStyle/>
        <a:p>
          <a:endParaRPr lang="en-US"/>
        </a:p>
      </dgm:t>
    </dgm:pt>
    <dgm:pt modelId="{4ECB1926-11F0-4878-9681-89DDA0F58096}" type="pres">
      <dgm:prSet presAssocID="{B5F4494A-D8DD-4E12-AC91-D18B61B5B340}" presName="accent_3" presStyleCnt="0"/>
      <dgm:spPr/>
    </dgm:pt>
    <dgm:pt modelId="{E65210C4-FE0F-4BA6-B4BA-B8EFB13C744D}" type="pres">
      <dgm:prSet presAssocID="{B5F4494A-D8DD-4E12-AC91-D18B61B5B340}" presName="accentRepeatNode" presStyleLbl="solidFgAcc1" presStyleIdx="2" presStyleCnt="3"/>
      <dgm:spPr/>
    </dgm:pt>
  </dgm:ptLst>
  <dgm:cxnLst>
    <dgm:cxn modelId="{3642B83F-2D7D-4E7F-B47D-1D4B48E34477}" srcId="{8311FDB8-7FC4-4AF8-AA98-0B76F0E311B7}" destId="{B5F4494A-D8DD-4E12-AC91-D18B61B5B340}" srcOrd="2" destOrd="0" parTransId="{EAADAD84-3CB6-4D08-BA42-2AA58CB869CE}" sibTransId="{47E62E3E-FABE-4B3F-9E06-520A8483CA59}"/>
    <dgm:cxn modelId="{BE711CB4-EAE2-4B6D-948B-E2F592E91785}" type="presOf" srcId="{A8192D93-1658-4A48-9C46-E28A3D0AAEAB}" destId="{F31F3A55-1540-4837-B509-E4CF7B07CD92}" srcOrd="0" destOrd="0" presId="urn:microsoft.com/office/officeart/2008/layout/VerticalCurvedList"/>
    <dgm:cxn modelId="{BAF218B8-4CE4-4064-A44F-B74D977196E6}" type="presOf" srcId="{8311FDB8-7FC4-4AF8-AA98-0B76F0E311B7}" destId="{3795BFBC-85E5-4455-9A00-D7F7FF9F0CAD}" srcOrd="0" destOrd="0" presId="urn:microsoft.com/office/officeart/2008/layout/VerticalCurvedList"/>
    <dgm:cxn modelId="{2A5A2C18-45D0-4E4F-91E5-B025538E9177}" srcId="{8311FDB8-7FC4-4AF8-AA98-0B76F0E311B7}" destId="{9BF99848-5F77-4FAB-B2FC-8BEC5A7B33CB}" srcOrd="0" destOrd="0" parTransId="{BEAA7483-0FD4-4AF6-B3A5-E0B6C311EC57}" sibTransId="{CC0CA884-7B8E-44D0-A7FA-735EF44C6209}"/>
    <dgm:cxn modelId="{0CE4800C-F0F3-4C5E-85C9-40E5E8552FA0}" type="presOf" srcId="{9BF99848-5F77-4FAB-B2FC-8BEC5A7B33CB}" destId="{FC7156CE-2440-4C37-94FB-4BCDCE473207}" srcOrd="0" destOrd="0" presId="urn:microsoft.com/office/officeart/2008/layout/VerticalCurvedList"/>
    <dgm:cxn modelId="{175D8D17-AC9E-43D8-8846-26D9240D7702}" srcId="{8311FDB8-7FC4-4AF8-AA98-0B76F0E311B7}" destId="{A8192D93-1658-4A48-9C46-E28A3D0AAEAB}" srcOrd="1" destOrd="0" parTransId="{E5E72D74-512E-48CA-83AE-D7372EA22A06}" sibTransId="{0069EEAE-F2EA-45C8-BD86-B2E0817DBCFA}"/>
    <dgm:cxn modelId="{24208CF1-9DBB-41D3-A16B-624275DD3B9A}" type="presOf" srcId="{B5F4494A-D8DD-4E12-AC91-D18B61B5B340}" destId="{BEA6F429-E184-494D-89F9-90FA14FE92CC}" srcOrd="0" destOrd="0" presId="urn:microsoft.com/office/officeart/2008/layout/VerticalCurvedList"/>
    <dgm:cxn modelId="{8FBC5ACB-4465-42F1-A86A-3886F57E3E75}" type="presOf" srcId="{CC0CA884-7B8E-44D0-A7FA-735EF44C6209}" destId="{099C4899-68E9-4C68-A29E-5D839EAB5719}" srcOrd="0" destOrd="0" presId="urn:microsoft.com/office/officeart/2008/layout/VerticalCurvedList"/>
    <dgm:cxn modelId="{AE035697-ACBB-42AB-AC64-ADADE9B944AA}" type="presParOf" srcId="{3795BFBC-85E5-4455-9A00-D7F7FF9F0CAD}" destId="{B83C5274-3220-4A0C-929A-0714BCEA6C09}" srcOrd="0" destOrd="0" presId="urn:microsoft.com/office/officeart/2008/layout/VerticalCurvedList"/>
    <dgm:cxn modelId="{2F358C51-0E7F-4777-8184-89126D8687DD}" type="presParOf" srcId="{B83C5274-3220-4A0C-929A-0714BCEA6C09}" destId="{209FD65F-49B3-4D7A-81AF-D7B0860B3003}" srcOrd="0" destOrd="0" presId="urn:microsoft.com/office/officeart/2008/layout/VerticalCurvedList"/>
    <dgm:cxn modelId="{D441E694-F5D3-4FB3-AE99-212E8541EB35}" type="presParOf" srcId="{209FD65F-49B3-4D7A-81AF-D7B0860B3003}" destId="{C9EC76BD-AF88-4F8A-9E18-235FA276959A}" srcOrd="0" destOrd="0" presId="urn:microsoft.com/office/officeart/2008/layout/VerticalCurvedList"/>
    <dgm:cxn modelId="{24915A1E-ADD9-4DB7-BB81-E591B5AA59E2}" type="presParOf" srcId="{209FD65F-49B3-4D7A-81AF-D7B0860B3003}" destId="{099C4899-68E9-4C68-A29E-5D839EAB5719}" srcOrd="1" destOrd="0" presId="urn:microsoft.com/office/officeart/2008/layout/VerticalCurvedList"/>
    <dgm:cxn modelId="{26B13F10-35C0-4EE0-8F30-EC2AC5A0F50F}" type="presParOf" srcId="{209FD65F-49B3-4D7A-81AF-D7B0860B3003}" destId="{4A713736-CC1A-400A-9EED-DFD931678B24}" srcOrd="2" destOrd="0" presId="urn:microsoft.com/office/officeart/2008/layout/VerticalCurvedList"/>
    <dgm:cxn modelId="{32F39D1F-58DE-462D-B5CC-38C3B4EA8819}" type="presParOf" srcId="{209FD65F-49B3-4D7A-81AF-D7B0860B3003}" destId="{767D0348-B7FE-4EAA-82CC-907D91B1C54B}" srcOrd="3" destOrd="0" presId="urn:microsoft.com/office/officeart/2008/layout/VerticalCurvedList"/>
    <dgm:cxn modelId="{51A07295-FBA9-4868-954C-D0EF3F42454D}" type="presParOf" srcId="{B83C5274-3220-4A0C-929A-0714BCEA6C09}" destId="{FC7156CE-2440-4C37-94FB-4BCDCE473207}" srcOrd="1" destOrd="0" presId="urn:microsoft.com/office/officeart/2008/layout/VerticalCurvedList"/>
    <dgm:cxn modelId="{E3BE6180-E4DB-410B-8CF5-65CB0BB297A0}" type="presParOf" srcId="{B83C5274-3220-4A0C-929A-0714BCEA6C09}" destId="{A1A439BD-9E82-4705-A7AB-93EFD27D0184}" srcOrd="2" destOrd="0" presId="urn:microsoft.com/office/officeart/2008/layout/VerticalCurvedList"/>
    <dgm:cxn modelId="{EA094AD4-FF46-46DE-B2BC-04C3CA9CE5DE}" type="presParOf" srcId="{A1A439BD-9E82-4705-A7AB-93EFD27D0184}" destId="{71633F34-659D-4E71-A512-38EA9A72799E}" srcOrd="0" destOrd="0" presId="urn:microsoft.com/office/officeart/2008/layout/VerticalCurvedList"/>
    <dgm:cxn modelId="{DE5A1D18-35A2-44F4-9989-850E1B82E3D9}" type="presParOf" srcId="{B83C5274-3220-4A0C-929A-0714BCEA6C09}" destId="{F31F3A55-1540-4837-B509-E4CF7B07CD92}" srcOrd="3" destOrd="0" presId="urn:microsoft.com/office/officeart/2008/layout/VerticalCurvedList"/>
    <dgm:cxn modelId="{E2B80EED-04D4-4A87-9AC0-758F2A8283C4}" type="presParOf" srcId="{B83C5274-3220-4A0C-929A-0714BCEA6C09}" destId="{A4842CBA-D1AB-4841-9419-85854AE4E461}" srcOrd="4" destOrd="0" presId="urn:microsoft.com/office/officeart/2008/layout/VerticalCurvedList"/>
    <dgm:cxn modelId="{77FA1FDE-70D1-44DD-A99E-E725804A479F}" type="presParOf" srcId="{A4842CBA-D1AB-4841-9419-85854AE4E461}" destId="{AA4809EC-30BA-4F9A-AE11-971DEA99E64E}" srcOrd="0" destOrd="0" presId="urn:microsoft.com/office/officeart/2008/layout/VerticalCurvedList"/>
    <dgm:cxn modelId="{DE1291AE-AEDB-412F-BBB4-D5D0B3C362A5}" type="presParOf" srcId="{B83C5274-3220-4A0C-929A-0714BCEA6C09}" destId="{BEA6F429-E184-494D-89F9-90FA14FE92CC}" srcOrd="5" destOrd="0" presId="urn:microsoft.com/office/officeart/2008/layout/VerticalCurvedList"/>
    <dgm:cxn modelId="{48B99946-0BB5-4A7A-B376-124DE503102B}" type="presParOf" srcId="{B83C5274-3220-4A0C-929A-0714BCEA6C09}" destId="{4ECB1926-11F0-4878-9681-89DDA0F58096}" srcOrd="6" destOrd="0" presId="urn:microsoft.com/office/officeart/2008/layout/VerticalCurvedList"/>
    <dgm:cxn modelId="{745C7100-F771-4BA6-AB89-D369C7B7994F}" type="presParOf" srcId="{4ECB1926-11F0-4878-9681-89DDA0F58096}" destId="{E65210C4-FE0F-4BA6-B4BA-B8EFB13C744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11FDB8-7FC4-4AF8-AA98-0B76F0E31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x-none"/>
        </a:p>
      </dgm:t>
    </dgm:pt>
    <dgm:pt modelId="{9BF99848-5F77-4FAB-B2FC-8BEC5A7B33CB}">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định</a:t>
          </a:r>
          <a:r>
            <a:rPr lang="en-US" sz="2200">
              <a:latin typeface="Times New Roman" panose="02020603050405020304" pitchFamily="18" charset="0"/>
              <a:cs typeface="Times New Roman" panose="02020603050405020304" pitchFamily="18" charset="0"/>
            </a:rPr>
            <a:t> mục </a:t>
          </a:r>
          <a:r>
            <a:rPr lang="en-US" sz="2200" dirty="0" err="1">
              <a:latin typeface="Times New Roman" panose="02020603050405020304" pitchFamily="18" charset="0"/>
              <a:cs typeface="Times New Roman" panose="02020603050405020304" pitchFamily="18" charset="0"/>
            </a:rPr>
            <a:t>tiêu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5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HS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CT 2018.</a:t>
          </a:r>
          <a:endParaRPr lang="x-none" sz="2200" dirty="0">
            <a:latin typeface="Times New Roman" panose="02020603050405020304" pitchFamily="18" charset="0"/>
            <a:cs typeface="Times New Roman" panose="02020603050405020304" pitchFamily="18" charset="0"/>
          </a:endParaRPr>
        </a:p>
      </dgm:t>
    </dgm:pt>
    <dgm:pt modelId="{BEAA7483-0FD4-4AF6-B3A5-E0B6C311EC57}" type="parTrans" cxnId="{2A5A2C18-45D0-4E4F-91E5-B025538E9177}">
      <dgm:prSet/>
      <dgm:spPr/>
      <dgm:t>
        <a:bodyPr/>
        <a:lstStyle/>
        <a:p>
          <a:endParaRPr lang="x-none"/>
        </a:p>
      </dgm:t>
    </dgm:pt>
    <dgm:pt modelId="{CC0CA884-7B8E-44D0-A7FA-735EF44C6209}" type="sibTrans" cxnId="{2A5A2C18-45D0-4E4F-91E5-B025538E9177}">
      <dgm:prSet/>
      <dgm:spPr/>
      <dgm:t>
        <a:bodyPr/>
        <a:lstStyle/>
        <a:p>
          <a:endParaRPr lang="x-none"/>
        </a:p>
      </dgm:t>
    </dgm:pt>
    <dgm:pt modelId="{A8192D93-1658-4A48-9C46-E28A3D0AAEAB}">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xuyên</a:t>
          </a:r>
          <a:r>
            <a:rPr lang="en-US" sz="2200" dirty="0">
              <a:latin typeface="Times New Roman" panose="02020603050405020304" pitchFamily="18" charset="0"/>
              <a:cs typeface="Times New Roman" panose="02020603050405020304" pitchFamily="18" charset="0"/>
            </a:rPr>
            <a:t>.</a:t>
          </a:r>
          <a:endParaRPr lang="x-none" sz="2200" dirty="0">
            <a:latin typeface="Times New Roman" panose="02020603050405020304" pitchFamily="18" charset="0"/>
            <a:cs typeface="Times New Roman" panose="02020603050405020304" pitchFamily="18" charset="0"/>
          </a:endParaRPr>
        </a:p>
      </dgm:t>
    </dgm:pt>
    <dgm:pt modelId="{E5E72D74-512E-48CA-83AE-D7372EA22A06}" type="parTrans" cxnId="{175D8D17-AC9E-43D8-8846-26D9240D7702}">
      <dgm:prSet/>
      <dgm:spPr/>
      <dgm:t>
        <a:bodyPr/>
        <a:lstStyle/>
        <a:p>
          <a:endParaRPr lang="x-none"/>
        </a:p>
      </dgm:t>
    </dgm:pt>
    <dgm:pt modelId="{0069EEAE-F2EA-45C8-BD86-B2E0817DBCFA}" type="sibTrans" cxnId="{175D8D17-AC9E-43D8-8846-26D9240D7702}">
      <dgm:prSet/>
      <dgm:spPr/>
      <dgm:t>
        <a:bodyPr/>
        <a:lstStyle/>
        <a:p>
          <a:endParaRPr lang="x-none"/>
        </a:p>
      </dgm:t>
    </dgm:pt>
    <dgm:pt modelId="{B5F4494A-D8DD-4E12-AC91-D18B61B5B340}">
      <dgm:prSet phldrT="[Text]" custT="1">
        <dgm:style>
          <a:lnRef idx="1">
            <a:schemeClr val="accent6"/>
          </a:lnRef>
          <a:fillRef idx="2">
            <a:schemeClr val="accent6"/>
          </a:fillRef>
          <a:effectRef idx="1">
            <a:schemeClr val="accent6"/>
          </a:effectRef>
          <a:fontRef idx="minor">
            <a:schemeClr val="dk1"/>
          </a:fontRef>
        </dgm:style>
      </dgm:prSet>
      <dgm:spPr/>
      <dgm:t>
        <a:bodyPr/>
        <a:lstStyle/>
        <a:p>
          <a:pPr algn="just"/>
          <a:r>
            <a:rPr lang="en-US" sz="2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Xác</a:t>
          </a:r>
          <a:r>
            <a:rPr lang="en-US" sz="2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định</a:t>
          </a:r>
          <a:r>
            <a:rPr lang="en-US" sz="2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q</a:t>
          </a:r>
          <a:r>
            <a:rPr lang="en-US" sz="2200" dirty="0" err="1">
              <a:latin typeface="Times New Roman" panose="02020603050405020304" pitchFamily="18" charset="0"/>
              <a:cs typeface="Times New Roman" panose="02020603050405020304" pitchFamily="18" charset="0"/>
            </a:rPr>
            <a:t>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3 </a:t>
          </a:r>
          <a:r>
            <a:rPr lang="en-US" sz="2200" dirty="0" err="1">
              <a:latin typeface="Times New Roman" panose="02020603050405020304" pitchFamily="18" charset="0"/>
              <a:cs typeface="Times New Roman" panose="02020603050405020304" pitchFamily="18" charset="0"/>
            </a:rPr>
            <a:t>mức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27. </a:t>
          </a:r>
          <a:endParaRPr lang="x-none" sz="2200" dirty="0">
            <a:latin typeface="Times New Roman" panose="02020603050405020304" pitchFamily="18" charset="0"/>
            <a:cs typeface="Times New Roman" panose="02020603050405020304" pitchFamily="18" charset="0"/>
          </a:endParaRPr>
        </a:p>
      </dgm:t>
    </dgm:pt>
    <dgm:pt modelId="{EAADAD84-3CB6-4D08-BA42-2AA58CB869CE}" type="parTrans" cxnId="{3642B83F-2D7D-4E7F-B47D-1D4B48E34477}">
      <dgm:prSet/>
      <dgm:spPr/>
      <dgm:t>
        <a:bodyPr/>
        <a:lstStyle/>
        <a:p>
          <a:endParaRPr lang="x-none"/>
        </a:p>
      </dgm:t>
    </dgm:pt>
    <dgm:pt modelId="{47E62E3E-FABE-4B3F-9E06-520A8483CA59}" type="sibTrans" cxnId="{3642B83F-2D7D-4E7F-B47D-1D4B48E34477}">
      <dgm:prSet/>
      <dgm:spPr/>
      <dgm:t>
        <a:bodyPr/>
        <a:lstStyle/>
        <a:p>
          <a:endParaRPr lang="x-none"/>
        </a:p>
      </dgm:t>
    </dgm:pt>
    <dgm:pt modelId="{3795BFBC-85E5-4455-9A00-D7F7FF9F0CAD}" type="pres">
      <dgm:prSet presAssocID="{8311FDB8-7FC4-4AF8-AA98-0B76F0E311B7}" presName="Name0" presStyleCnt="0">
        <dgm:presLayoutVars>
          <dgm:chMax val="7"/>
          <dgm:chPref val="7"/>
          <dgm:dir/>
        </dgm:presLayoutVars>
      </dgm:prSet>
      <dgm:spPr/>
      <dgm:t>
        <a:bodyPr/>
        <a:lstStyle/>
        <a:p>
          <a:endParaRPr lang="en-US"/>
        </a:p>
      </dgm:t>
    </dgm:pt>
    <dgm:pt modelId="{B83C5274-3220-4A0C-929A-0714BCEA6C09}" type="pres">
      <dgm:prSet presAssocID="{8311FDB8-7FC4-4AF8-AA98-0B76F0E311B7}" presName="Name1" presStyleCnt="0"/>
      <dgm:spPr/>
    </dgm:pt>
    <dgm:pt modelId="{209FD65F-49B3-4D7A-81AF-D7B0860B3003}" type="pres">
      <dgm:prSet presAssocID="{8311FDB8-7FC4-4AF8-AA98-0B76F0E311B7}" presName="cycle" presStyleCnt="0"/>
      <dgm:spPr/>
    </dgm:pt>
    <dgm:pt modelId="{C9EC76BD-AF88-4F8A-9E18-235FA276959A}" type="pres">
      <dgm:prSet presAssocID="{8311FDB8-7FC4-4AF8-AA98-0B76F0E311B7}" presName="srcNode" presStyleLbl="node1" presStyleIdx="0" presStyleCnt="3"/>
      <dgm:spPr/>
    </dgm:pt>
    <dgm:pt modelId="{099C4899-68E9-4C68-A29E-5D839EAB5719}" type="pres">
      <dgm:prSet presAssocID="{8311FDB8-7FC4-4AF8-AA98-0B76F0E311B7}" presName="conn" presStyleLbl="parChTrans1D2" presStyleIdx="0" presStyleCnt="1"/>
      <dgm:spPr/>
      <dgm:t>
        <a:bodyPr/>
        <a:lstStyle/>
        <a:p>
          <a:endParaRPr lang="en-US"/>
        </a:p>
      </dgm:t>
    </dgm:pt>
    <dgm:pt modelId="{4A713736-CC1A-400A-9EED-DFD931678B24}" type="pres">
      <dgm:prSet presAssocID="{8311FDB8-7FC4-4AF8-AA98-0B76F0E311B7}" presName="extraNode" presStyleLbl="node1" presStyleIdx="0" presStyleCnt="3"/>
      <dgm:spPr/>
    </dgm:pt>
    <dgm:pt modelId="{767D0348-B7FE-4EAA-82CC-907D91B1C54B}" type="pres">
      <dgm:prSet presAssocID="{8311FDB8-7FC4-4AF8-AA98-0B76F0E311B7}" presName="dstNode" presStyleLbl="node1" presStyleIdx="0" presStyleCnt="3"/>
      <dgm:spPr/>
    </dgm:pt>
    <dgm:pt modelId="{FC7156CE-2440-4C37-94FB-4BCDCE473207}" type="pres">
      <dgm:prSet presAssocID="{9BF99848-5F77-4FAB-B2FC-8BEC5A7B33CB}" presName="text_1" presStyleLbl="node1" presStyleIdx="0" presStyleCnt="3">
        <dgm:presLayoutVars>
          <dgm:bulletEnabled val="1"/>
        </dgm:presLayoutVars>
      </dgm:prSet>
      <dgm:spPr/>
      <dgm:t>
        <a:bodyPr/>
        <a:lstStyle/>
        <a:p>
          <a:endParaRPr lang="en-US"/>
        </a:p>
      </dgm:t>
    </dgm:pt>
    <dgm:pt modelId="{A1A439BD-9E82-4705-A7AB-93EFD27D0184}" type="pres">
      <dgm:prSet presAssocID="{9BF99848-5F77-4FAB-B2FC-8BEC5A7B33CB}" presName="accent_1" presStyleCnt="0"/>
      <dgm:spPr/>
    </dgm:pt>
    <dgm:pt modelId="{71633F34-659D-4E71-A512-38EA9A72799E}" type="pres">
      <dgm:prSet presAssocID="{9BF99848-5F77-4FAB-B2FC-8BEC5A7B33CB}" presName="accentRepeatNode" presStyleLbl="solidFgAcc1" presStyleIdx="0" presStyleCnt="3"/>
      <dgm:spPr/>
    </dgm:pt>
    <dgm:pt modelId="{F31F3A55-1540-4837-B509-E4CF7B07CD92}" type="pres">
      <dgm:prSet presAssocID="{A8192D93-1658-4A48-9C46-E28A3D0AAEAB}" presName="text_2" presStyleLbl="node1" presStyleIdx="1" presStyleCnt="3">
        <dgm:presLayoutVars>
          <dgm:bulletEnabled val="1"/>
        </dgm:presLayoutVars>
      </dgm:prSet>
      <dgm:spPr/>
      <dgm:t>
        <a:bodyPr/>
        <a:lstStyle/>
        <a:p>
          <a:endParaRPr lang="en-US"/>
        </a:p>
      </dgm:t>
    </dgm:pt>
    <dgm:pt modelId="{A4842CBA-D1AB-4841-9419-85854AE4E461}" type="pres">
      <dgm:prSet presAssocID="{A8192D93-1658-4A48-9C46-E28A3D0AAEAB}" presName="accent_2" presStyleCnt="0"/>
      <dgm:spPr/>
    </dgm:pt>
    <dgm:pt modelId="{AA4809EC-30BA-4F9A-AE11-971DEA99E64E}" type="pres">
      <dgm:prSet presAssocID="{A8192D93-1658-4A48-9C46-E28A3D0AAEAB}" presName="accentRepeatNode" presStyleLbl="solidFgAcc1" presStyleIdx="1" presStyleCnt="3"/>
      <dgm:spPr/>
    </dgm:pt>
    <dgm:pt modelId="{BEA6F429-E184-494D-89F9-90FA14FE92CC}" type="pres">
      <dgm:prSet presAssocID="{B5F4494A-D8DD-4E12-AC91-D18B61B5B340}" presName="text_3" presStyleLbl="node1" presStyleIdx="2" presStyleCnt="3">
        <dgm:presLayoutVars>
          <dgm:bulletEnabled val="1"/>
        </dgm:presLayoutVars>
      </dgm:prSet>
      <dgm:spPr/>
      <dgm:t>
        <a:bodyPr/>
        <a:lstStyle/>
        <a:p>
          <a:endParaRPr lang="en-US"/>
        </a:p>
      </dgm:t>
    </dgm:pt>
    <dgm:pt modelId="{4ECB1926-11F0-4878-9681-89DDA0F58096}" type="pres">
      <dgm:prSet presAssocID="{B5F4494A-D8DD-4E12-AC91-D18B61B5B340}" presName="accent_3" presStyleCnt="0"/>
      <dgm:spPr/>
    </dgm:pt>
    <dgm:pt modelId="{E65210C4-FE0F-4BA6-B4BA-B8EFB13C744D}" type="pres">
      <dgm:prSet presAssocID="{B5F4494A-D8DD-4E12-AC91-D18B61B5B340}" presName="accentRepeatNode" presStyleLbl="solidFgAcc1" presStyleIdx="2" presStyleCnt="3"/>
      <dgm:spPr/>
    </dgm:pt>
  </dgm:ptLst>
  <dgm:cxnLst>
    <dgm:cxn modelId="{3642B83F-2D7D-4E7F-B47D-1D4B48E34477}" srcId="{8311FDB8-7FC4-4AF8-AA98-0B76F0E311B7}" destId="{B5F4494A-D8DD-4E12-AC91-D18B61B5B340}" srcOrd="2" destOrd="0" parTransId="{EAADAD84-3CB6-4D08-BA42-2AA58CB869CE}" sibTransId="{47E62E3E-FABE-4B3F-9E06-520A8483CA59}"/>
    <dgm:cxn modelId="{BE711CB4-EAE2-4B6D-948B-E2F592E91785}" type="presOf" srcId="{A8192D93-1658-4A48-9C46-E28A3D0AAEAB}" destId="{F31F3A55-1540-4837-B509-E4CF7B07CD92}" srcOrd="0" destOrd="0" presId="urn:microsoft.com/office/officeart/2008/layout/VerticalCurvedList"/>
    <dgm:cxn modelId="{BAF218B8-4CE4-4064-A44F-B74D977196E6}" type="presOf" srcId="{8311FDB8-7FC4-4AF8-AA98-0B76F0E311B7}" destId="{3795BFBC-85E5-4455-9A00-D7F7FF9F0CAD}" srcOrd="0" destOrd="0" presId="urn:microsoft.com/office/officeart/2008/layout/VerticalCurvedList"/>
    <dgm:cxn modelId="{2A5A2C18-45D0-4E4F-91E5-B025538E9177}" srcId="{8311FDB8-7FC4-4AF8-AA98-0B76F0E311B7}" destId="{9BF99848-5F77-4FAB-B2FC-8BEC5A7B33CB}" srcOrd="0" destOrd="0" parTransId="{BEAA7483-0FD4-4AF6-B3A5-E0B6C311EC57}" sibTransId="{CC0CA884-7B8E-44D0-A7FA-735EF44C6209}"/>
    <dgm:cxn modelId="{0CE4800C-F0F3-4C5E-85C9-40E5E8552FA0}" type="presOf" srcId="{9BF99848-5F77-4FAB-B2FC-8BEC5A7B33CB}" destId="{FC7156CE-2440-4C37-94FB-4BCDCE473207}" srcOrd="0" destOrd="0" presId="urn:microsoft.com/office/officeart/2008/layout/VerticalCurvedList"/>
    <dgm:cxn modelId="{175D8D17-AC9E-43D8-8846-26D9240D7702}" srcId="{8311FDB8-7FC4-4AF8-AA98-0B76F0E311B7}" destId="{A8192D93-1658-4A48-9C46-E28A3D0AAEAB}" srcOrd="1" destOrd="0" parTransId="{E5E72D74-512E-48CA-83AE-D7372EA22A06}" sibTransId="{0069EEAE-F2EA-45C8-BD86-B2E0817DBCFA}"/>
    <dgm:cxn modelId="{24208CF1-9DBB-41D3-A16B-624275DD3B9A}" type="presOf" srcId="{B5F4494A-D8DD-4E12-AC91-D18B61B5B340}" destId="{BEA6F429-E184-494D-89F9-90FA14FE92CC}" srcOrd="0" destOrd="0" presId="urn:microsoft.com/office/officeart/2008/layout/VerticalCurvedList"/>
    <dgm:cxn modelId="{8FBC5ACB-4465-42F1-A86A-3886F57E3E75}" type="presOf" srcId="{CC0CA884-7B8E-44D0-A7FA-735EF44C6209}" destId="{099C4899-68E9-4C68-A29E-5D839EAB5719}" srcOrd="0" destOrd="0" presId="urn:microsoft.com/office/officeart/2008/layout/VerticalCurvedList"/>
    <dgm:cxn modelId="{AE035697-ACBB-42AB-AC64-ADADE9B944AA}" type="presParOf" srcId="{3795BFBC-85E5-4455-9A00-D7F7FF9F0CAD}" destId="{B83C5274-3220-4A0C-929A-0714BCEA6C09}" srcOrd="0" destOrd="0" presId="urn:microsoft.com/office/officeart/2008/layout/VerticalCurvedList"/>
    <dgm:cxn modelId="{2F358C51-0E7F-4777-8184-89126D8687DD}" type="presParOf" srcId="{B83C5274-3220-4A0C-929A-0714BCEA6C09}" destId="{209FD65F-49B3-4D7A-81AF-D7B0860B3003}" srcOrd="0" destOrd="0" presId="urn:microsoft.com/office/officeart/2008/layout/VerticalCurvedList"/>
    <dgm:cxn modelId="{D441E694-F5D3-4FB3-AE99-212E8541EB35}" type="presParOf" srcId="{209FD65F-49B3-4D7A-81AF-D7B0860B3003}" destId="{C9EC76BD-AF88-4F8A-9E18-235FA276959A}" srcOrd="0" destOrd="0" presId="urn:microsoft.com/office/officeart/2008/layout/VerticalCurvedList"/>
    <dgm:cxn modelId="{24915A1E-ADD9-4DB7-BB81-E591B5AA59E2}" type="presParOf" srcId="{209FD65F-49B3-4D7A-81AF-D7B0860B3003}" destId="{099C4899-68E9-4C68-A29E-5D839EAB5719}" srcOrd="1" destOrd="0" presId="urn:microsoft.com/office/officeart/2008/layout/VerticalCurvedList"/>
    <dgm:cxn modelId="{26B13F10-35C0-4EE0-8F30-EC2AC5A0F50F}" type="presParOf" srcId="{209FD65F-49B3-4D7A-81AF-D7B0860B3003}" destId="{4A713736-CC1A-400A-9EED-DFD931678B24}" srcOrd="2" destOrd="0" presId="urn:microsoft.com/office/officeart/2008/layout/VerticalCurvedList"/>
    <dgm:cxn modelId="{32F39D1F-58DE-462D-B5CC-38C3B4EA8819}" type="presParOf" srcId="{209FD65F-49B3-4D7A-81AF-D7B0860B3003}" destId="{767D0348-B7FE-4EAA-82CC-907D91B1C54B}" srcOrd="3" destOrd="0" presId="urn:microsoft.com/office/officeart/2008/layout/VerticalCurvedList"/>
    <dgm:cxn modelId="{51A07295-FBA9-4868-954C-D0EF3F42454D}" type="presParOf" srcId="{B83C5274-3220-4A0C-929A-0714BCEA6C09}" destId="{FC7156CE-2440-4C37-94FB-4BCDCE473207}" srcOrd="1" destOrd="0" presId="urn:microsoft.com/office/officeart/2008/layout/VerticalCurvedList"/>
    <dgm:cxn modelId="{E3BE6180-E4DB-410B-8CF5-65CB0BB297A0}" type="presParOf" srcId="{B83C5274-3220-4A0C-929A-0714BCEA6C09}" destId="{A1A439BD-9E82-4705-A7AB-93EFD27D0184}" srcOrd="2" destOrd="0" presId="urn:microsoft.com/office/officeart/2008/layout/VerticalCurvedList"/>
    <dgm:cxn modelId="{EA094AD4-FF46-46DE-B2BC-04C3CA9CE5DE}" type="presParOf" srcId="{A1A439BD-9E82-4705-A7AB-93EFD27D0184}" destId="{71633F34-659D-4E71-A512-38EA9A72799E}" srcOrd="0" destOrd="0" presId="urn:microsoft.com/office/officeart/2008/layout/VerticalCurvedList"/>
    <dgm:cxn modelId="{DE5A1D18-35A2-44F4-9989-850E1B82E3D9}" type="presParOf" srcId="{B83C5274-3220-4A0C-929A-0714BCEA6C09}" destId="{F31F3A55-1540-4837-B509-E4CF7B07CD92}" srcOrd="3" destOrd="0" presId="urn:microsoft.com/office/officeart/2008/layout/VerticalCurvedList"/>
    <dgm:cxn modelId="{E2B80EED-04D4-4A87-9AC0-758F2A8283C4}" type="presParOf" srcId="{B83C5274-3220-4A0C-929A-0714BCEA6C09}" destId="{A4842CBA-D1AB-4841-9419-85854AE4E461}" srcOrd="4" destOrd="0" presId="urn:microsoft.com/office/officeart/2008/layout/VerticalCurvedList"/>
    <dgm:cxn modelId="{77FA1FDE-70D1-44DD-A99E-E725804A479F}" type="presParOf" srcId="{A4842CBA-D1AB-4841-9419-85854AE4E461}" destId="{AA4809EC-30BA-4F9A-AE11-971DEA99E64E}" srcOrd="0" destOrd="0" presId="urn:microsoft.com/office/officeart/2008/layout/VerticalCurvedList"/>
    <dgm:cxn modelId="{DE1291AE-AEDB-412F-BBB4-D5D0B3C362A5}" type="presParOf" srcId="{B83C5274-3220-4A0C-929A-0714BCEA6C09}" destId="{BEA6F429-E184-494D-89F9-90FA14FE92CC}" srcOrd="5" destOrd="0" presId="urn:microsoft.com/office/officeart/2008/layout/VerticalCurvedList"/>
    <dgm:cxn modelId="{48B99946-0BB5-4A7A-B376-124DE503102B}" type="presParOf" srcId="{B83C5274-3220-4A0C-929A-0714BCEA6C09}" destId="{4ECB1926-11F0-4878-9681-89DDA0F58096}" srcOrd="6" destOrd="0" presId="urn:microsoft.com/office/officeart/2008/layout/VerticalCurvedList"/>
    <dgm:cxn modelId="{745C7100-F771-4BA6-AB89-D369C7B7994F}" type="presParOf" srcId="{4ECB1926-11F0-4878-9681-89DDA0F58096}" destId="{E65210C4-FE0F-4BA6-B4BA-B8EFB13C744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11FDB8-7FC4-4AF8-AA98-0B76F0E31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x-none"/>
        </a:p>
      </dgm:t>
    </dgm:pt>
    <dgm:pt modelId="{9BF99848-5F77-4FAB-B2FC-8BEC5A7B33CB}">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pt-BR" sz="2200" dirty="0">
              <a:latin typeface="Times New Roman" panose="02020603050405020304" pitchFamily="18" charset="0"/>
              <a:cs typeface="Times New Roman" panose="02020603050405020304" pitchFamily="18" charset="0"/>
            </a:rPr>
            <a:t>mỗi bài học thực hiện những mục tiêu gì trong các mục tiêu dạy học môn học? </a:t>
          </a:r>
          <a:endParaRPr lang="x-none" sz="2200" dirty="0">
            <a:latin typeface="Times New Roman" panose="02020603050405020304" pitchFamily="18" charset="0"/>
            <a:cs typeface="Times New Roman" panose="02020603050405020304" pitchFamily="18" charset="0"/>
          </a:endParaRPr>
        </a:p>
      </dgm:t>
    </dgm:pt>
    <dgm:pt modelId="{BEAA7483-0FD4-4AF6-B3A5-E0B6C311EC57}" type="parTrans" cxnId="{2A5A2C18-45D0-4E4F-91E5-B025538E9177}">
      <dgm:prSet/>
      <dgm:spPr/>
      <dgm:t>
        <a:bodyPr/>
        <a:lstStyle/>
        <a:p>
          <a:endParaRPr lang="x-none"/>
        </a:p>
      </dgm:t>
    </dgm:pt>
    <dgm:pt modelId="{CC0CA884-7B8E-44D0-A7FA-735EF44C6209}" type="sibTrans" cxnId="{2A5A2C18-45D0-4E4F-91E5-B025538E9177}">
      <dgm:prSet/>
      <dgm:spPr/>
      <dgm:t>
        <a:bodyPr/>
        <a:lstStyle/>
        <a:p>
          <a:endParaRPr lang="x-none"/>
        </a:p>
      </dgm:t>
    </dgm:pt>
    <dgm:pt modelId="{A8192D93-1658-4A48-9C46-E28A3D0AAEAB}">
      <dgm:prSet phldrT="[Text]" custT="1">
        <dgm:style>
          <a:lnRef idx="1">
            <a:schemeClr val="accent3"/>
          </a:lnRef>
          <a:fillRef idx="2">
            <a:schemeClr val="accent3"/>
          </a:fillRef>
          <a:effectRef idx="1">
            <a:schemeClr val="accent3"/>
          </a:effectRef>
          <a:fontRef idx="minor">
            <a:schemeClr val="dk1"/>
          </a:fontRef>
        </dgm:style>
      </dgm:prSet>
      <dgm:spPr/>
      <dgm:t>
        <a:bodyPr/>
        <a:lstStyle/>
        <a:p>
          <a:pPr algn="just"/>
          <a:r>
            <a:rPr lang="pt-BR" sz="2200" dirty="0">
              <a:latin typeface="Times New Roman" panose="02020603050405020304" pitchFamily="18" charset="0"/>
              <a:cs typeface="Times New Roman" panose="02020603050405020304" pitchFamily="18" charset="0"/>
            </a:rPr>
            <a:t>Chỉ ra những điểm điều chỉnh trong từng hoạt động, từng bài học; bình giá điều chỉnh đã hợp lí chưa; giải thích lí do điều chỉnh, cách thức điều chỉnh. </a:t>
          </a:r>
          <a:endParaRPr lang="x-none" sz="2200" dirty="0">
            <a:latin typeface="Times New Roman" panose="02020603050405020304" pitchFamily="18" charset="0"/>
            <a:cs typeface="Times New Roman" panose="02020603050405020304" pitchFamily="18" charset="0"/>
          </a:endParaRPr>
        </a:p>
      </dgm:t>
    </dgm:pt>
    <dgm:pt modelId="{E5E72D74-512E-48CA-83AE-D7372EA22A06}" type="parTrans" cxnId="{175D8D17-AC9E-43D8-8846-26D9240D7702}">
      <dgm:prSet/>
      <dgm:spPr/>
      <dgm:t>
        <a:bodyPr/>
        <a:lstStyle/>
        <a:p>
          <a:endParaRPr lang="x-none"/>
        </a:p>
      </dgm:t>
    </dgm:pt>
    <dgm:pt modelId="{0069EEAE-F2EA-45C8-BD86-B2E0817DBCFA}" type="sibTrans" cxnId="{175D8D17-AC9E-43D8-8846-26D9240D7702}">
      <dgm:prSet/>
      <dgm:spPr/>
      <dgm:t>
        <a:bodyPr/>
        <a:lstStyle/>
        <a:p>
          <a:endParaRPr lang="x-none"/>
        </a:p>
      </dgm:t>
    </dgm:pt>
    <dgm:pt modelId="{3795BFBC-85E5-4455-9A00-D7F7FF9F0CAD}" type="pres">
      <dgm:prSet presAssocID="{8311FDB8-7FC4-4AF8-AA98-0B76F0E311B7}" presName="Name0" presStyleCnt="0">
        <dgm:presLayoutVars>
          <dgm:chMax val="7"/>
          <dgm:chPref val="7"/>
          <dgm:dir/>
        </dgm:presLayoutVars>
      </dgm:prSet>
      <dgm:spPr/>
      <dgm:t>
        <a:bodyPr/>
        <a:lstStyle/>
        <a:p>
          <a:endParaRPr lang="en-US"/>
        </a:p>
      </dgm:t>
    </dgm:pt>
    <dgm:pt modelId="{B83C5274-3220-4A0C-929A-0714BCEA6C09}" type="pres">
      <dgm:prSet presAssocID="{8311FDB8-7FC4-4AF8-AA98-0B76F0E311B7}" presName="Name1" presStyleCnt="0"/>
      <dgm:spPr/>
    </dgm:pt>
    <dgm:pt modelId="{209FD65F-49B3-4D7A-81AF-D7B0860B3003}" type="pres">
      <dgm:prSet presAssocID="{8311FDB8-7FC4-4AF8-AA98-0B76F0E311B7}" presName="cycle" presStyleCnt="0"/>
      <dgm:spPr/>
    </dgm:pt>
    <dgm:pt modelId="{C9EC76BD-AF88-4F8A-9E18-235FA276959A}" type="pres">
      <dgm:prSet presAssocID="{8311FDB8-7FC4-4AF8-AA98-0B76F0E311B7}" presName="srcNode" presStyleLbl="node1" presStyleIdx="0" presStyleCnt="2"/>
      <dgm:spPr/>
    </dgm:pt>
    <dgm:pt modelId="{099C4899-68E9-4C68-A29E-5D839EAB5719}" type="pres">
      <dgm:prSet presAssocID="{8311FDB8-7FC4-4AF8-AA98-0B76F0E311B7}" presName="conn" presStyleLbl="parChTrans1D2" presStyleIdx="0" presStyleCnt="1"/>
      <dgm:spPr/>
      <dgm:t>
        <a:bodyPr/>
        <a:lstStyle/>
        <a:p>
          <a:endParaRPr lang="en-US"/>
        </a:p>
      </dgm:t>
    </dgm:pt>
    <dgm:pt modelId="{4A713736-CC1A-400A-9EED-DFD931678B24}" type="pres">
      <dgm:prSet presAssocID="{8311FDB8-7FC4-4AF8-AA98-0B76F0E311B7}" presName="extraNode" presStyleLbl="node1" presStyleIdx="0" presStyleCnt="2"/>
      <dgm:spPr/>
    </dgm:pt>
    <dgm:pt modelId="{767D0348-B7FE-4EAA-82CC-907D91B1C54B}" type="pres">
      <dgm:prSet presAssocID="{8311FDB8-7FC4-4AF8-AA98-0B76F0E311B7}" presName="dstNode" presStyleLbl="node1" presStyleIdx="0" presStyleCnt="2"/>
      <dgm:spPr/>
    </dgm:pt>
    <dgm:pt modelId="{FC7156CE-2440-4C37-94FB-4BCDCE473207}" type="pres">
      <dgm:prSet presAssocID="{9BF99848-5F77-4FAB-B2FC-8BEC5A7B33CB}" presName="text_1" presStyleLbl="node1" presStyleIdx="0" presStyleCnt="2">
        <dgm:presLayoutVars>
          <dgm:bulletEnabled val="1"/>
        </dgm:presLayoutVars>
      </dgm:prSet>
      <dgm:spPr/>
      <dgm:t>
        <a:bodyPr/>
        <a:lstStyle/>
        <a:p>
          <a:endParaRPr lang="en-US"/>
        </a:p>
      </dgm:t>
    </dgm:pt>
    <dgm:pt modelId="{A1A439BD-9E82-4705-A7AB-93EFD27D0184}" type="pres">
      <dgm:prSet presAssocID="{9BF99848-5F77-4FAB-B2FC-8BEC5A7B33CB}" presName="accent_1" presStyleCnt="0"/>
      <dgm:spPr/>
    </dgm:pt>
    <dgm:pt modelId="{71633F34-659D-4E71-A512-38EA9A72799E}" type="pres">
      <dgm:prSet presAssocID="{9BF99848-5F77-4FAB-B2FC-8BEC5A7B33CB}" presName="accentRepeatNode" presStyleLbl="solidFgAcc1" presStyleIdx="0" presStyleCnt="2"/>
      <dgm:spPr/>
    </dgm:pt>
    <dgm:pt modelId="{F31F3A55-1540-4837-B509-E4CF7B07CD92}" type="pres">
      <dgm:prSet presAssocID="{A8192D93-1658-4A48-9C46-E28A3D0AAEAB}" presName="text_2" presStyleLbl="node1" presStyleIdx="1" presStyleCnt="2">
        <dgm:presLayoutVars>
          <dgm:bulletEnabled val="1"/>
        </dgm:presLayoutVars>
      </dgm:prSet>
      <dgm:spPr/>
      <dgm:t>
        <a:bodyPr/>
        <a:lstStyle/>
        <a:p>
          <a:endParaRPr lang="en-US"/>
        </a:p>
      </dgm:t>
    </dgm:pt>
    <dgm:pt modelId="{A4842CBA-D1AB-4841-9419-85854AE4E461}" type="pres">
      <dgm:prSet presAssocID="{A8192D93-1658-4A48-9C46-E28A3D0AAEAB}" presName="accent_2" presStyleCnt="0"/>
      <dgm:spPr/>
    </dgm:pt>
    <dgm:pt modelId="{AA4809EC-30BA-4F9A-AE11-971DEA99E64E}" type="pres">
      <dgm:prSet presAssocID="{A8192D93-1658-4A48-9C46-E28A3D0AAEAB}" presName="accentRepeatNode" presStyleLbl="solidFgAcc1" presStyleIdx="1" presStyleCnt="2"/>
      <dgm:spPr/>
    </dgm:pt>
  </dgm:ptLst>
  <dgm:cxnLst>
    <dgm:cxn modelId="{BE711CB4-EAE2-4B6D-948B-E2F592E91785}" type="presOf" srcId="{A8192D93-1658-4A48-9C46-E28A3D0AAEAB}" destId="{F31F3A55-1540-4837-B509-E4CF7B07CD92}" srcOrd="0" destOrd="0" presId="urn:microsoft.com/office/officeart/2008/layout/VerticalCurvedList"/>
    <dgm:cxn modelId="{BAF218B8-4CE4-4064-A44F-B74D977196E6}" type="presOf" srcId="{8311FDB8-7FC4-4AF8-AA98-0B76F0E311B7}" destId="{3795BFBC-85E5-4455-9A00-D7F7FF9F0CAD}" srcOrd="0" destOrd="0" presId="urn:microsoft.com/office/officeart/2008/layout/VerticalCurvedList"/>
    <dgm:cxn modelId="{2A5A2C18-45D0-4E4F-91E5-B025538E9177}" srcId="{8311FDB8-7FC4-4AF8-AA98-0B76F0E311B7}" destId="{9BF99848-5F77-4FAB-B2FC-8BEC5A7B33CB}" srcOrd="0" destOrd="0" parTransId="{BEAA7483-0FD4-4AF6-B3A5-E0B6C311EC57}" sibTransId="{CC0CA884-7B8E-44D0-A7FA-735EF44C6209}"/>
    <dgm:cxn modelId="{0CE4800C-F0F3-4C5E-85C9-40E5E8552FA0}" type="presOf" srcId="{9BF99848-5F77-4FAB-B2FC-8BEC5A7B33CB}" destId="{FC7156CE-2440-4C37-94FB-4BCDCE473207}" srcOrd="0" destOrd="0" presId="urn:microsoft.com/office/officeart/2008/layout/VerticalCurvedList"/>
    <dgm:cxn modelId="{175D8D17-AC9E-43D8-8846-26D9240D7702}" srcId="{8311FDB8-7FC4-4AF8-AA98-0B76F0E311B7}" destId="{A8192D93-1658-4A48-9C46-E28A3D0AAEAB}" srcOrd="1" destOrd="0" parTransId="{E5E72D74-512E-48CA-83AE-D7372EA22A06}" sibTransId="{0069EEAE-F2EA-45C8-BD86-B2E0817DBCFA}"/>
    <dgm:cxn modelId="{8FBC5ACB-4465-42F1-A86A-3886F57E3E75}" type="presOf" srcId="{CC0CA884-7B8E-44D0-A7FA-735EF44C6209}" destId="{099C4899-68E9-4C68-A29E-5D839EAB5719}" srcOrd="0" destOrd="0" presId="urn:microsoft.com/office/officeart/2008/layout/VerticalCurvedList"/>
    <dgm:cxn modelId="{AE035697-ACBB-42AB-AC64-ADADE9B944AA}" type="presParOf" srcId="{3795BFBC-85E5-4455-9A00-D7F7FF9F0CAD}" destId="{B83C5274-3220-4A0C-929A-0714BCEA6C09}" srcOrd="0" destOrd="0" presId="urn:microsoft.com/office/officeart/2008/layout/VerticalCurvedList"/>
    <dgm:cxn modelId="{2F358C51-0E7F-4777-8184-89126D8687DD}" type="presParOf" srcId="{B83C5274-3220-4A0C-929A-0714BCEA6C09}" destId="{209FD65F-49B3-4D7A-81AF-D7B0860B3003}" srcOrd="0" destOrd="0" presId="urn:microsoft.com/office/officeart/2008/layout/VerticalCurvedList"/>
    <dgm:cxn modelId="{D441E694-F5D3-4FB3-AE99-212E8541EB35}" type="presParOf" srcId="{209FD65F-49B3-4D7A-81AF-D7B0860B3003}" destId="{C9EC76BD-AF88-4F8A-9E18-235FA276959A}" srcOrd="0" destOrd="0" presId="urn:microsoft.com/office/officeart/2008/layout/VerticalCurvedList"/>
    <dgm:cxn modelId="{24915A1E-ADD9-4DB7-BB81-E591B5AA59E2}" type="presParOf" srcId="{209FD65F-49B3-4D7A-81AF-D7B0860B3003}" destId="{099C4899-68E9-4C68-A29E-5D839EAB5719}" srcOrd="1" destOrd="0" presId="urn:microsoft.com/office/officeart/2008/layout/VerticalCurvedList"/>
    <dgm:cxn modelId="{26B13F10-35C0-4EE0-8F30-EC2AC5A0F50F}" type="presParOf" srcId="{209FD65F-49B3-4D7A-81AF-D7B0860B3003}" destId="{4A713736-CC1A-400A-9EED-DFD931678B24}" srcOrd="2" destOrd="0" presId="urn:microsoft.com/office/officeart/2008/layout/VerticalCurvedList"/>
    <dgm:cxn modelId="{32F39D1F-58DE-462D-B5CC-38C3B4EA8819}" type="presParOf" srcId="{209FD65F-49B3-4D7A-81AF-D7B0860B3003}" destId="{767D0348-B7FE-4EAA-82CC-907D91B1C54B}" srcOrd="3" destOrd="0" presId="urn:microsoft.com/office/officeart/2008/layout/VerticalCurvedList"/>
    <dgm:cxn modelId="{51A07295-FBA9-4868-954C-D0EF3F42454D}" type="presParOf" srcId="{B83C5274-3220-4A0C-929A-0714BCEA6C09}" destId="{FC7156CE-2440-4C37-94FB-4BCDCE473207}" srcOrd="1" destOrd="0" presId="urn:microsoft.com/office/officeart/2008/layout/VerticalCurvedList"/>
    <dgm:cxn modelId="{E3BE6180-E4DB-410B-8CF5-65CB0BB297A0}" type="presParOf" srcId="{B83C5274-3220-4A0C-929A-0714BCEA6C09}" destId="{A1A439BD-9E82-4705-A7AB-93EFD27D0184}" srcOrd="2" destOrd="0" presId="urn:microsoft.com/office/officeart/2008/layout/VerticalCurvedList"/>
    <dgm:cxn modelId="{EA094AD4-FF46-46DE-B2BC-04C3CA9CE5DE}" type="presParOf" srcId="{A1A439BD-9E82-4705-A7AB-93EFD27D0184}" destId="{71633F34-659D-4E71-A512-38EA9A72799E}" srcOrd="0" destOrd="0" presId="urn:microsoft.com/office/officeart/2008/layout/VerticalCurvedList"/>
    <dgm:cxn modelId="{DE5A1D18-35A2-44F4-9989-850E1B82E3D9}" type="presParOf" srcId="{B83C5274-3220-4A0C-929A-0714BCEA6C09}" destId="{F31F3A55-1540-4837-B509-E4CF7B07CD92}" srcOrd="3" destOrd="0" presId="urn:microsoft.com/office/officeart/2008/layout/VerticalCurvedList"/>
    <dgm:cxn modelId="{E2B80EED-04D4-4A87-9AC0-758F2A8283C4}" type="presParOf" srcId="{B83C5274-3220-4A0C-929A-0714BCEA6C09}" destId="{A4842CBA-D1AB-4841-9419-85854AE4E461}" srcOrd="4" destOrd="0" presId="urn:microsoft.com/office/officeart/2008/layout/VerticalCurvedList"/>
    <dgm:cxn modelId="{77FA1FDE-70D1-44DD-A99E-E725804A479F}" type="presParOf" srcId="{A4842CBA-D1AB-4841-9419-85854AE4E461}" destId="{AA4809EC-30BA-4F9A-AE11-971DEA99E64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11FDB8-7FC4-4AF8-AA98-0B76F0E31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x-none"/>
        </a:p>
      </dgm:t>
    </dgm:pt>
    <dgm:pt modelId="{9BF99848-5F77-4FAB-B2FC-8BEC5A7B33CB}">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200" dirty="0">
              <a:solidFill>
                <a:srgbClr val="000000"/>
              </a:solidFill>
              <a:effectLst/>
              <a:latin typeface="Times New Roman" panose="02020603050405020304" pitchFamily="18" charset="0"/>
              <a:ea typeface="MS Mincho" panose="02020609040205080304" pitchFamily="49" charset="-128"/>
            </a:rPr>
            <a:t>1. </a:t>
          </a:r>
          <a:r>
            <a:rPr lang="en-US" sz="2200" dirty="0" err="1">
              <a:solidFill>
                <a:srgbClr val="000000"/>
              </a:solidFill>
              <a:effectLst/>
              <a:latin typeface="Times New Roman" panose="02020603050405020304" pitchFamily="18" charset="0"/>
              <a:ea typeface="MS Mincho" panose="02020609040205080304" pitchFamily="49" charset="-128"/>
            </a:rPr>
            <a:t>Xây</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dựng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kế</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hoạch</a:t>
          </a:r>
          <a:r>
            <a:rPr lang="en-US" sz="2200" dirty="0">
              <a:solidFill>
                <a:srgbClr val="000000"/>
              </a:solidFill>
              <a:effectLst/>
              <a:latin typeface="Times New Roman" panose="02020603050405020304" pitchFamily="18" charset="0"/>
              <a:ea typeface="MS Mincho" panose="02020609040205080304" pitchFamily="49" charset="-128"/>
            </a:rPr>
            <a:t>.</a:t>
          </a:r>
          <a:endParaRPr lang="x-none" sz="2200" dirty="0">
            <a:latin typeface="Times New Roman" panose="02020603050405020304" pitchFamily="18" charset="0"/>
            <a:cs typeface="Times New Roman" panose="02020603050405020304" pitchFamily="18" charset="0"/>
          </a:endParaRPr>
        </a:p>
      </dgm:t>
    </dgm:pt>
    <dgm:pt modelId="{BEAA7483-0FD4-4AF6-B3A5-E0B6C311EC57}" type="parTrans" cxnId="{2A5A2C18-45D0-4E4F-91E5-B025538E9177}">
      <dgm:prSet/>
      <dgm:spPr/>
      <dgm:t>
        <a:bodyPr/>
        <a:lstStyle/>
        <a:p>
          <a:endParaRPr lang="x-none"/>
        </a:p>
      </dgm:t>
    </dgm:pt>
    <dgm:pt modelId="{CC0CA884-7B8E-44D0-A7FA-735EF44C6209}" type="sibTrans" cxnId="{2A5A2C18-45D0-4E4F-91E5-B025538E9177}">
      <dgm:prSet/>
      <dgm:spPr/>
      <dgm:t>
        <a:bodyPr/>
        <a:lstStyle/>
        <a:p>
          <a:endParaRPr lang="x-none"/>
        </a:p>
      </dgm:t>
    </dgm:pt>
    <dgm:pt modelId="{B5F4494A-D8DD-4E12-AC91-D18B61B5B340}">
      <dgm:prSet phldrT="[Text]" custT="1">
        <dgm:style>
          <a:lnRef idx="1">
            <a:schemeClr val="accent6"/>
          </a:lnRef>
          <a:fillRef idx="2">
            <a:schemeClr val="accent6"/>
          </a:fillRef>
          <a:effectRef idx="1">
            <a:schemeClr val="accent6"/>
          </a:effectRef>
          <a:fontRef idx="minor">
            <a:schemeClr val="dk1"/>
          </a:fontRef>
        </dgm:style>
      </dgm:prSet>
      <dgm:spPr/>
      <dgm:t>
        <a:bodyPr/>
        <a:lstStyle/>
        <a:p>
          <a:pPr algn="just"/>
          <a:r>
            <a:rPr lang="en-US" sz="2200" dirty="0">
              <a:solidFill>
                <a:srgbClr val="000000"/>
              </a:solidFill>
              <a:effectLst/>
              <a:latin typeface="Times New Roman" panose="02020603050405020304" pitchFamily="18" charset="0"/>
              <a:ea typeface="MS Mincho" panose="02020609040205080304" pitchFamily="49" charset="-128"/>
            </a:rPr>
            <a:t>3. </a:t>
          </a:r>
          <a:r>
            <a:rPr lang="en-US" sz="2200" dirty="0" err="1">
              <a:solidFill>
                <a:srgbClr val="000000"/>
              </a:solidFill>
              <a:effectLst/>
              <a:latin typeface="Times New Roman" panose="02020603050405020304" pitchFamily="18" charset="0"/>
              <a:ea typeface="MS Mincho" panose="02020609040205080304" pitchFamily="49" charset="-128"/>
            </a:rPr>
            <a:t>Thống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nhất</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các</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nội</a:t>
          </a:r>
          <a:r>
            <a:rPr lang="en-US" sz="2200" dirty="0">
              <a:solidFill>
                <a:srgbClr val="000000"/>
              </a:solidFill>
              <a:effectLst/>
              <a:latin typeface="Times New Roman" panose="02020603050405020304" pitchFamily="18" charset="0"/>
              <a:ea typeface="MS Mincho" panose="02020609040205080304" pitchFamily="49" charset="-128"/>
            </a:rPr>
            <a:t> dung </a:t>
          </a:r>
          <a:r>
            <a:rPr lang="en-US" sz="2200" dirty="0" err="1">
              <a:solidFill>
                <a:srgbClr val="000000"/>
              </a:solidFill>
              <a:effectLst/>
              <a:latin typeface="Times New Roman" panose="02020603050405020304" pitchFamily="18" charset="0"/>
              <a:ea typeface="MS Mincho" panose="02020609040205080304" pitchFamily="49" charset="-128"/>
            </a:rPr>
            <a:t>điều</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chỉnh</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trong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tổ</a:t>
          </a:r>
          <a:r>
            <a:rPr lang="en-US" sz="2200" dirty="0">
              <a:solidFill>
                <a:srgbClr val="000000"/>
              </a:solidFill>
              <a:effectLst/>
              <a:latin typeface="Times New Roman" panose="02020603050405020304" pitchFamily="18" charset="0"/>
              <a:ea typeface="MS Mincho" panose="02020609040205080304" pitchFamily="49" charset="-128"/>
            </a:rPr>
            <a:t>/</a:t>
          </a:r>
          <a:r>
            <a:rPr lang="en-US" sz="2200" dirty="0" err="1">
              <a:solidFill>
                <a:srgbClr val="000000"/>
              </a:solidFill>
              <a:effectLst/>
              <a:latin typeface="Times New Roman" panose="02020603050405020304" pitchFamily="18" charset="0"/>
              <a:ea typeface="MS Mincho" panose="02020609040205080304" pitchFamily="49" charset="-128"/>
            </a:rPr>
            <a:t>nhóm</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chuyên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môn</a:t>
          </a:r>
          <a:r>
            <a:rPr lang="en-US" sz="2200" dirty="0">
              <a:solidFill>
                <a:srgbClr val="000000"/>
              </a:solidFill>
              <a:effectLst/>
              <a:latin typeface="Times New Roman" panose="02020603050405020304" pitchFamily="18" charset="0"/>
              <a:ea typeface="MS Mincho" panose="02020609040205080304" pitchFamily="49" charset="-128"/>
            </a:rPr>
            <a:t>.</a:t>
          </a:r>
          <a:endParaRPr lang="x-none" sz="2200" dirty="0"/>
        </a:p>
      </dgm:t>
    </dgm:pt>
    <dgm:pt modelId="{EAADAD84-3CB6-4D08-BA42-2AA58CB869CE}" type="parTrans" cxnId="{3642B83F-2D7D-4E7F-B47D-1D4B48E34477}">
      <dgm:prSet/>
      <dgm:spPr/>
      <dgm:t>
        <a:bodyPr/>
        <a:lstStyle/>
        <a:p>
          <a:endParaRPr lang="x-none"/>
        </a:p>
      </dgm:t>
    </dgm:pt>
    <dgm:pt modelId="{47E62E3E-FABE-4B3F-9E06-520A8483CA59}" type="sibTrans" cxnId="{3642B83F-2D7D-4E7F-B47D-1D4B48E34477}">
      <dgm:prSet/>
      <dgm:spPr/>
      <dgm:t>
        <a:bodyPr/>
        <a:lstStyle/>
        <a:p>
          <a:endParaRPr lang="x-none"/>
        </a:p>
      </dgm:t>
    </dgm:pt>
    <dgm:pt modelId="{A0D3C91C-34EC-4BF3-BB36-56D17C923246}">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4. Điều chỉnh </a:t>
          </a:r>
          <a:r>
            <a:rPr lang="en-US" sz="2200" dirty="0" err="1">
              <a:solidFill>
                <a:srgbClr val="000000"/>
              </a:solidFill>
              <a:effectLst/>
              <a:latin typeface="Times New Roman" panose="02020603050405020304" pitchFamily="18" charset="0"/>
              <a:ea typeface="Times New Roman" panose="02020603050405020304" pitchFamily="18" charset="0"/>
            </a:rPr>
            <a:t>kế</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hoạch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bài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dạy</a:t>
          </a:r>
          <a:r>
            <a:rPr lang="en-US" sz="2200" dirty="0">
              <a:solidFill>
                <a:srgbClr val="000000"/>
              </a:solidFill>
              <a:effectLst/>
              <a:latin typeface="Times New Roman" panose="02020603050405020304" pitchFamily="18" charset="0"/>
              <a:ea typeface="Times New Roman" panose="02020603050405020304" pitchFamily="18" charset="0"/>
            </a:rPr>
            <a:t>.</a:t>
          </a:r>
          <a:endParaRPr lang="x-none" sz="2200" dirty="0"/>
        </a:p>
      </dgm:t>
    </dgm:pt>
    <dgm:pt modelId="{F91A084A-F1B0-4249-A904-E5CC7AED2117}" type="parTrans" cxnId="{A6B17F2E-031D-4E0E-A175-A85252C0DFB4}">
      <dgm:prSet/>
      <dgm:spPr/>
      <dgm:t>
        <a:bodyPr/>
        <a:lstStyle/>
        <a:p>
          <a:endParaRPr lang="x-none"/>
        </a:p>
      </dgm:t>
    </dgm:pt>
    <dgm:pt modelId="{84A84494-6472-4DA8-BA78-822429FEEFCF}" type="sibTrans" cxnId="{A6B17F2E-031D-4E0E-A175-A85252C0DFB4}">
      <dgm:prSet/>
      <dgm:spPr/>
      <dgm:t>
        <a:bodyPr/>
        <a:lstStyle/>
        <a:p>
          <a:endParaRPr lang="x-none"/>
        </a:p>
      </dgm:t>
    </dgm:pt>
    <dgm:pt modelId="{E5A083FA-7C29-4E37-AEAE-D68C0A530FD1}">
      <dgm:prSet phldrT="[Text]" custT="1">
        <dgm:style>
          <a:lnRef idx="1">
            <a:schemeClr val="accent5"/>
          </a:lnRef>
          <a:fillRef idx="2">
            <a:schemeClr val="accent5"/>
          </a:fillRef>
          <a:effectRef idx="1">
            <a:schemeClr val="accent5"/>
          </a:effectRef>
          <a:fontRef idx="minor">
            <a:schemeClr val="dk1"/>
          </a:fontRef>
        </dgm:style>
      </dgm:prSet>
      <dgm:spPr/>
      <dgm:t>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5. Triển khai thực hiện.</a:t>
          </a:r>
          <a:endParaRPr lang="x-none" sz="2200" dirty="0"/>
        </a:p>
      </dgm:t>
    </dgm:pt>
    <dgm:pt modelId="{7EB2E30E-3E5E-48EC-9A1D-3A95DD877654}" type="parTrans" cxnId="{A4C8AD4F-53B7-4FC6-A00D-2E61BE13B721}">
      <dgm:prSet/>
      <dgm:spPr/>
      <dgm:t>
        <a:bodyPr/>
        <a:lstStyle/>
        <a:p>
          <a:endParaRPr lang="x-none"/>
        </a:p>
      </dgm:t>
    </dgm:pt>
    <dgm:pt modelId="{A4F9C471-9DBB-4D6E-AA98-81726F07C899}" type="sibTrans" cxnId="{A4C8AD4F-53B7-4FC6-A00D-2E61BE13B721}">
      <dgm:prSet/>
      <dgm:spPr/>
      <dgm:t>
        <a:bodyPr/>
        <a:lstStyle/>
        <a:p>
          <a:endParaRPr lang="x-none"/>
        </a:p>
      </dgm:t>
    </dgm:pt>
    <dgm:pt modelId="{308DB7B5-05CF-4F1C-9DE8-C852BCD8A185}">
      <dgm:prSet phldrT="[Text]" custT="1">
        <dgm:style>
          <a:lnRef idx="1">
            <a:schemeClr val="accent2"/>
          </a:lnRef>
          <a:fillRef idx="2">
            <a:schemeClr val="accent2"/>
          </a:fillRef>
          <a:effectRef idx="1">
            <a:schemeClr val="accent2"/>
          </a:effectRef>
          <a:fontRef idx="minor">
            <a:schemeClr val="dk1"/>
          </a:fontRef>
        </dgm:style>
      </dgm:prSet>
      <dgm:spPr/>
      <dgm:t>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6. Đánh giá kết quả thực hiện.</a:t>
          </a:r>
          <a:endParaRPr lang="x-none" sz="2200" dirty="0"/>
        </a:p>
      </dgm:t>
    </dgm:pt>
    <dgm:pt modelId="{47B0D67D-41E0-45D1-AF10-184F995FEFFD}" type="parTrans" cxnId="{D8B3DBD9-511A-4DED-B4CC-E51A37A31A17}">
      <dgm:prSet/>
      <dgm:spPr/>
      <dgm:t>
        <a:bodyPr/>
        <a:lstStyle/>
        <a:p>
          <a:endParaRPr lang="x-none"/>
        </a:p>
      </dgm:t>
    </dgm:pt>
    <dgm:pt modelId="{A83255D1-1719-4985-A041-8331BB380079}" type="sibTrans" cxnId="{D8B3DBD9-511A-4DED-B4CC-E51A37A31A17}">
      <dgm:prSet/>
      <dgm:spPr/>
      <dgm:t>
        <a:bodyPr/>
        <a:lstStyle/>
        <a:p>
          <a:endParaRPr lang="x-none"/>
        </a:p>
      </dgm:t>
    </dgm:pt>
    <dgm:pt modelId="{DA0DDC0F-EBA3-4A05-BAB1-86D33329E81D}">
      <dgm:prSet phldrT="[Text]" custT="1">
        <dgm:style>
          <a:lnRef idx="1">
            <a:schemeClr val="accent4"/>
          </a:lnRef>
          <a:fillRef idx="2">
            <a:schemeClr val="accent4"/>
          </a:fillRef>
          <a:effectRef idx="1">
            <a:schemeClr val="accent4"/>
          </a:effectRef>
          <a:fontRef idx="minor">
            <a:schemeClr val="dk1"/>
          </a:fontRef>
        </dgm:style>
      </dgm:prSet>
      <dgm:spPr/>
      <dgm:t>
        <a:bodyPr/>
        <a:lstStyle/>
        <a:p>
          <a:pPr algn="just"/>
          <a:r>
            <a:rPr lang="en-US" sz="2200" dirty="0">
              <a:solidFill>
                <a:srgbClr val="000000"/>
              </a:solidFill>
              <a:effectLst/>
              <a:latin typeface="Times New Roman" panose="02020603050405020304" pitchFamily="18" charset="0"/>
              <a:ea typeface="MS Mincho" panose="02020609040205080304" pitchFamily="49" charset="-128"/>
            </a:rPr>
            <a:t>2. </a:t>
          </a:r>
          <a:r>
            <a:rPr lang="en-US" sz="2200" dirty="0" err="1">
              <a:solidFill>
                <a:srgbClr val="000000"/>
              </a:solidFill>
              <a:effectLst/>
              <a:latin typeface="Times New Roman" panose="02020603050405020304" pitchFamily="18" charset="0"/>
              <a:ea typeface="MS Mincho" panose="02020609040205080304" pitchFamily="49" charset="-128"/>
            </a:rPr>
            <a:t>Nghiên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cứu</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văn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bản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tài</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liệu</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hướng</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dẫn</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giao</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nhiệm</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vụ</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tập</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thể</a:t>
          </a:r>
          <a:r>
            <a:rPr lang="en-US" sz="2200" dirty="0">
              <a:solidFill>
                <a:srgbClr val="000000"/>
              </a:solidFill>
              <a:effectLst/>
              <a:latin typeface="Times New Roman" panose="02020603050405020304" pitchFamily="18" charset="0"/>
              <a:ea typeface="MS Mincho" panose="02020609040205080304" pitchFamily="49" charset="-128"/>
            </a:rPr>
            <a:t>/</a:t>
          </a:r>
          <a:r>
            <a:rPr lang="en-US" sz="2200" dirty="0" err="1">
              <a:solidFill>
                <a:srgbClr val="000000"/>
              </a:solidFill>
              <a:effectLst/>
              <a:latin typeface="Times New Roman" panose="02020603050405020304" pitchFamily="18" charset="0"/>
              <a:ea typeface="MS Mincho" panose="02020609040205080304" pitchFamily="49" charset="-128"/>
            </a:rPr>
            <a:t>cá</a:t>
          </a:r>
          <a:r>
            <a:rPr lang="en-US" sz="2200" dirty="0">
              <a:solidFill>
                <a:srgbClr val="000000"/>
              </a:solidFill>
              <a:effectLst/>
              <a:latin typeface="Times New Roman" panose="02020603050405020304" pitchFamily="18" charset="0"/>
              <a:ea typeface="MS Mincho" panose="02020609040205080304" pitchFamily="49" charset="-128"/>
            </a:rPr>
            <a:t> </a:t>
          </a:r>
          <a:r>
            <a:rPr lang="en-US" sz="2200" dirty="0" err="1">
              <a:solidFill>
                <a:srgbClr val="000000"/>
              </a:solidFill>
              <a:effectLst/>
              <a:latin typeface="Times New Roman" panose="02020603050405020304" pitchFamily="18" charset="0"/>
              <a:ea typeface="MS Mincho" panose="02020609040205080304" pitchFamily="49" charset="-128"/>
            </a:rPr>
            <a:t>nhân</a:t>
          </a:r>
          <a:r>
            <a:rPr lang="en-US" sz="2200" dirty="0">
              <a:solidFill>
                <a:srgbClr val="000000"/>
              </a:solidFill>
              <a:effectLst/>
              <a:latin typeface="Times New Roman" panose="02020603050405020304" pitchFamily="18" charset="0"/>
              <a:ea typeface="MS Mincho" panose="02020609040205080304" pitchFamily="49" charset="-128"/>
            </a:rPr>
            <a:t>). </a:t>
          </a:r>
          <a:endParaRPr lang="x-none" sz="2200" dirty="0">
            <a:latin typeface="Times New Roman" panose="02020603050405020304" pitchFamily="18" charset="0"/>
            <a:cs typeface="Times New Roman" panose="02020603050405020304" pitchFamily="18" charset="0"/>
          </a:endParaRPr>
        </a:p>
      </dgm:t>
    </dgm:pt>
    <dgm:pt modelId="{CE21A22D-1B88-4AE2-B3DF-B36A341D805C}" type="parTrans" cxnId="{D68DD1B5-BFE6-4AED-88FB-343BB3AA4044}">
      <dgm:prSet/>
      <dgm:spPr/>
      <dgm:t>
        <a:bodyPr/>
        <a:lstStyle/>
        <a:p>
          <a:endParaRPr lang="x-none"/>
        </a:p>
      </dgm:t>
    </dgm:pt>
    <dgm:pt modelId="{77109ECF-578E-4BC7-A546-3A988536808B}" type="sibTrans" cxnId="{D68DD1B5-BFE6-4AED-88FB-343BB3AA4044}">
      <dgm:prSet/>
      <dgm:spPr/>
      <dgm:t>
        <a:bodyPr/>
        <a:lstStyle/>
        <a:p>
          <a:endParaRPr lang="x-none"/>
        </a:p>
      </dgm:t>
    </dgm:pt>
    <dgm:pt modelId="{3795BFBC-85E5-4455-9A00-D7F7FF9F0CAD}" type="pres">
      <dgm:prSet presAssocID="{8311FDB8-7FC4-4AF8-AA98-0B76F0E311B7}" presName="Name0" presStyleCnt="0">
        <dgm:presLayoutVars>
          <dgm:chMax val="7"/>
          <dgm:chPref val="7"/>
          <dgm:dir/>
        </dgm:presLayoutVars>
      </dgm:prSet>
      <dgm:spPr/>
      <dgm:t>
        <a:bodyPr/>
        <a:lstStyle/>
        <a:p>
          <a:endParaRPr lang="en-US"/>
        </a:p>
      </dgm:t>
    </dgm:pt>
    <dgm:pt modelId="{B83C5274-3220-4A0C-929A-0714BCEA6C09}" type="pres">
      <dgm:prSet presAssocID="{8311FDB8-7FC4-4AF8-AA98-0B76F0E311B7}" presName="Name1" presStyleCnt="0"/>
      <dgm:spPr/>
    </dgm:pt>
    <dgm:pt modelId="{209FD65F-49B3-4D7A-81AF-D7B0860B3003}" type="pres">
      <dgm:prSet presAssocID="{8311FDB8-7FC4-4AF8-AA98-0B76F0E311B7}" presName="cycle" presStyleCnt="0"/>
      <dgm:spPr/>
    </dgm:pt>
    <dgm:pt modelId="{C9EC76BD-AF88-4F8A-9E18-235FA276959A}" type="pres">
      <dgm:prSet presAssocID="{8311FDB8-7FC4-4AF8-AA98-0B76F0E311B7}" presName="srcNode" presStyleLbl="node1" presStyleIdx="0" presStyleCnt="6"/>
      <dgm:spPr/>
    </dgm:pt>
    <dgm:pt modelId="{099C4899-68E9-4C68-A29E-5D839EAB5719}" type="pres">
      <dgm:prSet presAssocID="{8311FDB8-7FC4-4AF8-AA98-0B76F0E311B7}" presName="conn" presStyleLbl="parChTrans1D2" presStyleIdx="0" presStyleCnt="1"/>
      <dgm:spPr/>
      <dgm:t>
        <a:bodyPr/>
        <a:lstStyle/>
        <a:p>
          <a:endParaRPr lang="en-US"/>
        </a:p>
      </dgm:t>
    </dgm:pt>
    <dgm:pt modelId="{4A713736-CC1A-400A-9EED-DFD931678B24}" type="pres">
      <dgm:prSet presAssocID="{8311FDB8-7FC4-4AF8-AA98-0B76F0E311B7}" presName="extraNode" presStyleLbl="node1" presStyleIdx="0" presStyleCnt="6"/>
      <dgm:spPr/>
    </dgm:pt>
    <dgm:pt modelId="{767D0348-B7FE-4EAA-82CC-907D91B1C54B}" type="pres">
      <dgm:prSet presAssocID="{8311FDB8-7FC4-4AF8-AA98-0B76F0E311B7}" presName="dstNode" presStyleLbl="node1" presStyleIdx="0" presStyleCnt="6"/>
      <dgm:spPr/>
    </dgm:pt>
    <dgm:pt modelId="{FC7156CE-2440-4C37-94FB-4BCDCE473207}" type="pres">
      <dgm:prSet presAssocID="{9BF99848-5F77-4FAB-B2FC-8BEC5A7B33CB}" presName="text_1" presStyleLbl="node1" presStyleIdx="0" presStyleCnt="6">
        <dgm:presLayoutVars>
          <dgm:bulletEnabled val="1"/>
        </dgm:presLayoutVars>
      </dgm:prSet>
      <dgm:spPr/>
      <dgm:t>
        <a:bodyPr/>
        <a:lstStyle/>
        <a:p>
          <a:endParaRPr lang="en-US"/>
        </a:p>
      </dgm:t>
    </dgm:pt>
    <dgm:pt modelId="{A1A439BD-9E82-4705-A7AB-93EFD27D0184}" type="pres">
      <dgm:prSet presAssocID="{9BF99848-5F77-4FAB-B2FC-8BEC5A7B33CB}" presName="accent_1" presStyleCnt="0"/>
      <dgm:spPr/>
    </dgm:pt>
    <dgm:pt modelId="{71633F34-659D-4E71-A512-38EA9A72799E}" type="pres">
      <dgm:prSet presAssocID="{9BF99848-5F77-4FAB-B2FC-8BEC5A7B33CB}" presName="accentRepeatNode" presStyleLbl="solidFgAcc1" presStyleIdx="0" presStyleCnt="6"/>
      <dgm:spPr/>
    </dgm:pt>
    <dgm:pt modelId="{72CA97DC-E751-49B9-932D-135F34BCBA1D}" type="pres">
      <dgm:prSet presAssocID="{DA0DDC0F-EBA3-4A05-BAB1-86D33329E81D}" presName="text_2" presStyleLbl="node1" presStyleIdx="1" presStyleCnt="6">
        <dgm:presLayoutVars>
          <dgm:bulletEnabled val="1"/>
        </dgm:presLayoutVars>
      </dgm:prSet>
      <dgm:spPr/>
      <dgm:t>
        <a:bodyPr/>
        <a:lstStyle/>
        <a:p>
          <a:endParaRPr lang="en-US"/>
        </a:p>
      </dgm:t>
    </dgm:pt>
    <dgm:pt modelId="{70C2DF90-49CA-42F6-8DA8-AFAA5628C41D}" type="pres">
      <dgm:prSet presAssocID="{DA0DDC0F-EBA3-4A05-BAB1-86D33329E81D}" presName="accent_2" presStyleCnt="0"/>
      <dgm:spPr/>
    </dgm:pt>
    <dgm:pt modelId="{3DDFD5CC-CC5D-446C-97FD-87E4E5F6271E}" type="pres">
      <dgm:prSet presAssocID="{DA0DDC0F-EBA3-4A05-BAB1-86D33329E81D}" presName="accentRepeatNode" presStyleLbl="solidFgAcc1" presStyleIdx="1" presStyleCnt="6"/>
      <dgm:spPr/>
    </dgm:pt>
    <dgm:pt modelId="{C16ABE87-6FA9-4C74-BD24-CCE14CBE3B02}" type="pres">
      <dgm:prSet presAssocID="{B5F4494A-D8DD-4E12-AC91-D18B61B5B340}" presName="text_3" presStyleLbl="node1" presStyleIdx="2" presStyleCnt="6">
        <dgm:presLayoutVars>
          <dgm:bulletEnabled val="1"/>
        </dgm:presLayoutVars>
      </dgm:prSet>
      <dgm:spPr/>
      <dgm:t>
        <a:bodyPr/>
        <a:lstStyle/>
        <a:p>
          <a:endParaRPr lang="en-US"/>
        </a:p>
      </dgm:t>
    </dgm:pt>
    <dgm:pt modelId="{0DDA2DA2-7C1A-4CB2-906C-CF86DD402EDB}" type="pres">
      <dgm:prSet presAssocID="{B5F4494A-D8DD-4E12-AC91-D18B61B5B340}" presName="accent_3" presStyleCnt="0"/>
      <dgm:spPr/>
    </dgm:pt>
    <dgm:pt modelId="{E65210C4-FE0F-4BA6-B4BA-B8EFB13C744D}" type="pres">
      <dgm:prSet presAssocID="{B5F4494A-D8DD-4E12-AC91-D18B61B5B340}" presName="accentRepeatNode" presStyleLbl="solidFgAcc1" presStyleIdx="2" presStyleCnt="6"/>
      <dgm:spPr/>
    </dgm:pt>
    <dgm:pt modelId="{DE7FC293-2350-4C1F-A45B-731A506839ED}" type="pres">
      <dgm:prSet presAssocID="{A0D3C91C-34EC-4BF3-BB36-56D17C923246}" presName="text_4" presStyleLbl="node1" presStyleIdx="3" presStyleCnt="6">
        <dgm:presLayoutVars>
          <dgm:bulletEnabled val="1"/>
        </dgm:presLayoutVars>
      </dgm:prSet>
      <dgm:spPr/>
      <dgm:t>
        <a:bodyPr/>
        <a:lstStyle/>
        <a:p>
          <a:endParaRPr lang="en-US"/>
        </a:p>
      </dgm:t>
    </dgm:pt>
    <dgm:pt modelId="{38A8D661-46CD-4E01-B7A9-F40A4895AE52}" type="pres">
      <dgm:prSet presAssocID="{A0D3C91C-34EC-4BF3-BB36-56D17C923246}" presName="accent_4" presStyleCnt="0"/>
      <dgm:spPr/>
    </dgm:pt>
    <dgm:pt modelId="{B7735DF8-CF7A-431F-A4B3-A7DB7A6BD543}" type="pres">
      <dgm:prSet presAssocID="{A0D3C91C-34EC-4BF3-BB36-56D17C923246}" presName="accentRepeatNode" presStyleLbl="solidFgAcc1" presStyleIdx="3" presStyleCnt="6"/>
      <dgm:spPr/>
    </dgm:pt>
    <dgm:pt modelId="{5EDC9DAE-897A-4AA0-BB51-EE2863ECE5A1}" type="pres">
      <dgm:prSet presAssocID="{E5A083FA-7C29-4E37-AEAE-D68C0A530FD1}" presName="text_5" presStyleLbl="node1" presStyleIdx="4" presStyleCnt="6">
        <dgm:presLayoutVars>
          <dgm:bulletEnabled val="1"/>
        </dgm:presLayoutVars>
      </dgm:prSet>
      <dgm:spPr/>
      <dgm:t>
        <a:bodyPr/>
        <a:lstStyle/>
        <a:p>
          <a:endParaRPr lang="en-US"/>
        </a:p>
      </dgm:t>
    </dgm:pt>
    <dgm:pt modelId="{CB518264-AAFD-468C-B376-1F0F69D6FF79}" type="pres">
      <dgm:prSet presAssocID="{E5A083FA-7C29-4E37-AEAE-D68C0A530FD1}" presName="accent_5" presStyleCnt="0"/>
      <dgm:spPr/>
    </dgm:pt>
    <dgm:pt modelId="{51937983-5095-450E-8D4A-6DCB238A576E}" type="pres">
      <dgm:prSet presAssocID="{E5A083FA-7C29-4E37-AEAE-D68C0A530FD1}" presName="accentRepeatNode" presStyleLbl="solidFgAcc1" presStyleIdx="4" presStyleCnt="6"/>
      <dgm:spPr/>
    </dgm:pt>
    <dgm:pt modelId="{C9C61E24-BBBA-42CB-8BCA-95D585561E6F}" type="pres">
      <dgm:prSet presAssocID="{308DB7B5-05CF-4F1C-9DE8-C852BCD8A185}" presName="text_6" presStyleLbl="node1" presStyleIdx="5" presStyleCnt="6">
        <dgm:presLayoutVars>
          <dgm:bulletEnabled val="1"/>
        </dgm:presLayoutVars>
      </dgm:prSet>
      <dgm:spPr/>
      <dgm:t>
        <a:bodyPr/>
        <a:lstStyle/>
        <a:p>
          <a:endParaRPr lang="en-US"/>
        </a:p>
      </dgm:t>
    </dgm:pt>
    <dgm:pt modelId="{62AAAB25-740B-4F85-9BFB-D8A013C319FD}" type="pres">
      <dgm:prSet presAssocID="{308DB7B5-05CF-4F1C-9DE8-C852BCD8A185}" presName="accent_6" presStyleCnt="0"/>
      <dgm:spPr/>
    </dgm:pt>
    <dgm:pt modelId="{E3686652-1DDE-4060-8BCB-AA29B725F60E}" type="pres">
      <dgm:prSet presAssocID="{308DB7B5-05CF-4F1C-9DE8-C852BCD8A185}" presName="accentRepeatNode" presStyleLbl="solidFgAcc1" presStyleIdx="5" presStyleCnt="6"/>
      <dgm:spPr/>
    </dgm:pt>
  </dgm:ptLst>
  <dgm:cxnLst>
    <dgm:cxn modelId="{3642B83F-2D7D-4E7F-B47D-1D4B48E34477}" srcId="{8311FDB8-7FC4-4AF8-AA98-0B76F0E311B7}" destId="{B5F4494A-D8DD-4E12-AC91-D18B61B5B340}" srcOrd="2" destOrd="0" parTransId="{EAADAD84-3CB6-4D08-BA42-2AA58CB869CE}" sibTransId="{47E62E3E-FABE-4B3F-9E06-520A8483CA59}"/>
    <dgm:cxn modelId="{BAF218B8-4CE4-4064-A44F-B74D977196E6}" type="presOf" srcId="{8311FDB8-7FC4-4AF8-AA98-0B76F0E311B7}" destId="{3795BFBC-85E5-4455-9A00-D7F7FF9F0CAD}" srcOrd="0" destOrd="0" presId="urn:microsoft.com/office/officeart/2008/layout/VerticalCurvedList"/>
    <dgm:cxn modelId="{2A5A2C18-45D0-4E4F-91E5-B025538E9177}" srcId="{8311FDB8-7FC4-4AF8-AA98-0B76F0E311B7}" destId="{9BF99848-5F77-4FAB-B2FC-8BEC5A7B33CB}" srcOrd="0" destOrd="0" parTransId="{BEAA7483-0FD4-4AF6-B3A5-E0B6C311EC57}" sibTransId="{CC0CA884-7B8E-44D0-A7FA-735EF44C6209}"/>
    <dgm:cxn modelId="{6A4365BA-116A-495C-843D-DFEA3B6A54ED}" type="presOf" srcId="{308DB7B5-05CF-4F1C-9DE8-C852BCD8A185}" destId="{C9C61E24-BBBA-42CB-8BCA-95D585561E6F}" srcOrd="0" destOrd="0" presId="urn:microsoft.com/office/officeart/2008/layout/VerticalCurvedList"/>
    <dgm:cxn modelId="{A9CA671F-F1D3-4479-A6FB-3F312508A3DC}" type="presOf" srcId="{B5F4494A-D8DD-4E12-AC91-D18B61B5B340}" destId="{C16ABE87-6FA9-4C74-BD24-CCE14CBE3B02}" srcOrd="0" destOrd="0" presId="urn:microsoft.com/office/officeart/2008/layout/VerticalCurvedList"/>
    <dgm:cxn modelId="{0CE4800C-F0F3-4C5E-85C9-40E5E8552FA0}" type="presOf" srcId="{9BF99848-5F77-4FAB-B2FC-8BEC5A7B33CB}" destId="{FC7156CE-2440-4C37-94FB-4BCDCE473207}" srcOrd="0" destOrd="0" presId="urn:microsoft.com/office/officeart/2008/layout/VerticalCurvedList"/>
    <dgm:cxn modelId="{D8B3DBD9-511A-4DED-B4CC-E51A37A31A17}" srcId="{8311FDB8-7FC4-4AF8-AA98-0B76F0E311B7}" destId="{308DB7B5-05CF-4F1C-9DE8-C852BCD8A185}" srcOrd="5" destOrd="0" parTransId="{47B0D67D-41E0-45D1-AF10-184F995FEFFD}" sibTransId="{A83255D1-1719-4985-A041-8331BB380079}"/>
    <dgm:cxn modelId="{8FBC5ACB-4465-42F1-A86A-3886F57E3E75}" type="presOf" srcId="{CC0CA884-7B8E-44D0-A7FA-735EF44C6209}" destId="{099C4899-68E9-4C68-A29E-5D839EAB5719}" srcOrd="0" destOrd="0" presId="urn:microsoft.com/office/officeart/2008/layout/VerticalCurvedList"/>
    <dgm:cxn modelId="{B25F174D-9EAA-4FD8-8EE1-F2CF40FFF1F3}" type="presOf" srcId="{E5A083FA-7C29-4E37-AEAE-D68C0A530FD1}" destId="{5EDC9DAE-897A-4AA0-BB51-EE2863ECE5A1}" srcOrd="0" destOrd="0" presId="urn:microsoft.com/office/officeart/2008/layout/VerticalCurvedList"/>
    <dgm:cxn modelId="{2EA3F811-C10D-44DA-A0E7-54CB19A6101F}" type="presOf" srcId="{DA0DDC0F-EBA3-4A05-BAB1-86D33329E81D}" destId="{72CA97DC-E751-49B9-932D-135F34BCBA1D}" srcOrd="0" destOrd="0" presId="urn:microsoft.com/office/officeart/2008/layout/VerticalCurvedList"/>
    <dgm:cxn modelId="{9A754696-C4B8-44C3-8EE7-D112E5962735}" type="presOf" srcId="{A0D3C91C-34EC-4BF3-BB36-56D17C923246}" destId="{DE7FC293-2350-4C1F-A45B-731A506839ED}" srcOrd="0" destOrd="0" presId="urn:microsoft.com/office/officeart/2008/layout/VerticalCurvedList"/>
    <dgm:cxn modelId="{A6B17F2E-031D-4E0E-A175-A85252C0DFB4}" srcId="{8311FDB8-7FC4-4AF8-AA98-0B76F0E311B7}" destId="{A0D3C91C-34EC-4BF3-BB36-56D17C923246}" srcOrd="3" destOrd="0" parTransId="{F91A084A-F1B0-4249-A904-E5CC7AED2117}" sibTransId="{84A84494-6472-4DA8-BA78-822429FEEFCF}"/>
    <dgm:cxn modelId="{D68DD1B5-BFE6-4AED-88FB-343BB3AA4044}" srcId="{8311FDB8-7FC4-4AF8-AA98-0B76F0E311B7}" destId="{DA0DDC0F-EBA3-4A05-BAB1-86D33329E81D}" srcOrd="1" destOrd="0" parTransId="{CE21A22D-1B88-4AE2-B3DF-B36A341D805C}" sibTransId="{77109ECF-578E-4BC7-A546-3A988536808B}"/>
    <dgm:cxn modelId="{A4C8AD4F-53B7-4FC6-A00D-2E61BE13B721}" srcId="{8311FDB8-7FC4-4AF8-AA98-0B76F0E311B7}" destId="{E5A083FA-7C29-4E37-AEAE-D68C0A530FD1}" srcOrd="4" destOrd="0" parTransId="{7EB2E30E-3E5E-48EC-9A1D-3A95DD877654}" sibTransId="{A4F9C471-9DBB-4D6E-AA98-81726F07C899}"/>
    <dgm:cxn modelId="{AE035697-ACBB-42AB-AC64-ADADE9B944AA}" type="presParOf" srcId="{3795BFBC-85E5-4455-9A00-D7F7FF9F0CAD}" destId="{B83C5274-3220-4A0C-929A-0714BCEA6C09}" srcOrd="0" destOrd="0" presId="urn:microsoft.com/office/officeart/2008/layout/VerticalCurvedList"/>
    <dgm:cxn modelId="{2F358C51-0E7F-4777-8184-89126D8687DD}" type="presParOf" srcId="{B83C5274-3220-4A0C-929A-0714BCEA6C09}" destId="{209FD65F-49B3-4D7A-81AF-D7B0860B3003}" srcOrd="0" destOrd="0" presId="urn:microsoft.com/office/officeart/2008/layout/VerticalCurvedList"/>
    <dgm:cxn modelId="{D441E694-F5D3-4FB3-AE99-212E8541EB35}" type="presParOf" srcId="{209FD65F-49B3-4D7A-81AF-D7B0860B3003}" destId="{C9EC76BD-AF88-4F8A-9E18-235FA276959A}" srcOrd="0" destOrd="0" presId="urn:microsoft.com/office/officeart/2008/layout/VerticalCurvedList"/>
    <dgm:cxn modelId="{24915A1E-ADD9-4DB7-BB81-E591B5AA59E2}" type="presParOf" srcId="{209FD65F-49B3-4D7A-81AF-D7B0860B3003}" destId="{099C4899-68E9-4C68-A29E-5D839EAB5719}" srcOrd="1" destOrd="0" presId="urn:microsoft.com/office/officeart/2008/layout/VerticalCurvedList"/>
    <dgm:cxn modelId="{26B13F10-35C0-4EE0-8F30-EC2AC5A0F50F}" type="presParOf" srcId="{209FD65F-49B3-4D7A-81AF-D7B0860B3003}" destId="{4A713736-CC1A-400A-9EED-DFD931678B24}" srcOrd="2" destOrd="0" presId="urn:microsoft.com/office/officeart/2008/layout/VerticalCurvedList"/>
    <dgm:cxn modelId="{32F39D1F-58DE-462D-B5CC-38C3B4EA8819}" type="presParOf" srcId="{209FD65F-49B3-4D7A-81AF-D7B0860B3003}" destId="{767D0348-B7FE-4EAA-82CC-907D91B1C54B}" srcOrd="3" destOrd="0" presId="urn:microsoft.com/office/officeart/2008/layout/VerticalCurvedList"/>
    <dgm:cxn modelId="{51A07295-FBA9-4868-954C-D0EF3F42454D}" type="presParOf" srcId="{B83C5274-3220-4A0C-929A-0714BCEA6C09}" destId="{FC7156CE-2440-4C37-94FB-4BCDCE473207}" srcOrd="1" destOrd="0" presId="urn:microsoft.com/office/officeart/2008/layout/VerticalCurvedList"/>
    <dgm:cxn modelId="{E3BE6180-E4DB-410B-8CF5-65CB0BB297A0}" type="presParOf" srcId="{B83C5274-3220-4A0C-929A-0714BCEA6C09}" destId="{A1A439BD-9E82-4705-A7AB-93EFD27D0184}" srcOrd="2" destOrd="0" presId="urn:microsoft.com/office/officeart/2008/layout/VerticalCurvedList"/>
    <dgm:cxn modelId="{EA094AD4-FF46-46DE-B2BC-04C3CA9CE5DE}" type="presParOf" srcId="{A1A439BD-9E82-4705-A7AB-93EFD27D0184}" destId="{71633F34-659D-4E71-A512-38EA9A72799E}" srcOrd="0" destOrd="0" presId="urn:microsoft.com/office/officeart/2008/layout/VerticalCurvedList"/>
    <dgm:cxn modelId="{C04AD298-1DB4-4933-B077-DB9BDE283A67}" type="presParOf" srcId="{B83C5274-3220-4A0C-929A-0714BCEA6C09}" destId="{72CA97DC-E751-49B9-932D-135F34BCBA1D}" srcOrd="3" destOrd="0" presId="urn:microsoft.com/office/officeart/2008/layout/VerticalCurvedList"/>
    <dgm:cxn modelId="{5AFC9C72-26E1-4207-A123-2149679B823B}" type="presParOf" srcId="{B83C5274-3220-4A0C-929A-0714BCEA6C09}" destId="{70C2DF90-49CA-42F6-8DA8-AFAA5628C41D}" srcOrd="4" destOrd="0" presId="urn:microsoft.com/office/officeart/2008/layout/VerticalCurvedList"/>
    <dgm:cxn modelId="{F2501BA1-497B-4250-8D20-B33687FEBDA2}" type="presParOf" srcId="{70C2DF90-49CA-42F6-8DA8-AFAA5628C41D}" destId="{3DDFD5CC-CC5D-446C-97FD-87E4E5F6271E}" srcOrd="0" destOrd="0" presId="urn:microsoft.com/office/officeart/2008/layout/VerticalCurvedList"/>
    <dgm:cxn modelId="{99E2EDF2-35E1-4FB9-BFA8-42566ECF34C1}" type="presParOf" srcId="{B83C5274-3220-4A0C-929A-0714BCEA6C09}" destId="{C16ABE87-6FA9-4C74-BD24-CCE14CBE3B02}" srcOrd="5" destOrd="0" presId="urn:microsoft.com/office/officeart/2008/layout/VerticalCurvedList"/>
    <dgm:cxn modelId="{B666343D-B936-48B1-96A5-84F56569DAD1}" type="presParOf" srcId="{B83C5274-3220-4A0C-929A-0714BCEA6C09}" destId="{0DDA2DA2-7C1A-4CB2-906C-CF86DD402EDB}" srcOrd="6" destOrd="0" presId="urn:microsoft.com/office/officeart/2008/layout/VerticalCurvedList"/>
    <dgm:cxn modelId="{83285B44-33E6-425F-A93A-0BC2D0339D05}" type="presParOf" srcId="{0DDA2DA2-7C1A-4CB2-906C-CF86DD402EDB}" destId="{E65210C4-FE0F-4BA6-B4BA-B8EFB13C744D}" srcOrd="0" destOrd="0" presId="urn:microsoft.com/office/officeart/2008/layout/VerticalCurvedList"/>
    <dgm:cxn modelId="{4FCC1F03-9787-4798-87F9-B97B478B3459}" type="presParOf" srcId="{B83C5274-3220-4A0C-929A-0714BCEA6C09}" destId="{DE7FC293-2350-4C1F-A45B-731A506839ED}" srcOrd="7" destOrd="0" presId="urn:microsoft.com/office/officeart/2008/layout/VerticalCurvedList"/>
    <dgm:cxn modelId="{3C6F9FA2-050E-4E76-95CF-DC6B36CC89E2}" type="presParOf" srcId="{B83C5274-3220-4A0C-929A-0714BCEA6C09}" destId="{38A8D661-46CD-4E01-B7A9-F40A4895AE52}" srcOrd="8" destOrd="0" presId="urn:microsoft.com/office/officeart/2008/layout/VerticalCurvedList"/>
    <dgm:cxn modelId="{7BC8FECA-9648-4511-AD5A-9ADA4C4A68E5}" type="presParOf" srcId="{38A8D661-46CD-4E01-B7A9-F40A4895AE52}" destId="{B7735DF8-CF7A-431F-A4B3-A7DB7A6BD543}" srcOrd="0" destOrd="0" presId="urn:microsoft.com/office/officeart/2008/layout/VerticalCurvedList"/>
    <dgm:cxn modelId="{0D8BDB16-5E12-410B-9A3B-942868782A22}" type="presParOf" srcId="{B83C5274-3220-4A0C-929A-0714BCEA6C09}" destId="{5EDC9DAE-897A-4AA0-BB51-EE2863ECE5A1}" srcOrd="9" destOrd="0" presId="urn:microsoft.com/office/officeart/2008/layout/VerticalCurvedList"/>
    <dgm:cxn modelId="{57CF74E2-2DAF-41A3-BB75-8AA774D2D34B}" type="presParOf" srcId="{B83C5274-3220-4A0C-929A-0714BCEA6C09}" destId="{CB518264-AAFD-468C-B376-1F0F69D6FF79}" srcOrd="10" destOrd="0" presId="urn:microsoft.com/office/officeart/2008/layout/VerticalCurvedList"/>
    <dgm:cxn modelId="{4CB177FA-C90B-4468-8738-D36EB1012859}" type="presParOf" srcId="{CB518264-AAFD-468C-B376-1F0F69D6FF79}" destId="{51937983-5095-450E-8D4A-6DCB238A576E}" srcOrd="0" destOrd="0" presId="urn:microsoft.com/office/officeart/2008/layout/VerticalCurvedList"/>
    <dgm:cxn modelId="{38CC8C30-9224-4B9D-8FC4-57E362307128}" type="presParOf" srcId="{B83C5274-3220-4A0C-929A-0714BCEA6C09}" destId="{C9C61E24-BBBA-42CB-8BCA-95D585561E6F}" srcOrd="11" destOrd="0" presId="urn:microsoft.com/office/officeart/2008/layout/VerticalCurvedList"/>
    <dgm:cxn modelId="{93C56D4B-F4A6-42FF-898E-D832E4DBC932}" type="presParOf" srcId="{B83C5274-3220-4A0C-929A-0714BCEA6C09}" destId="{62AAAB25-740B-4F85-9BFB-D8A013C319FD}" srcOrd="12" destOrd="0" presId="urn:microsoft.com/office/officeart/2008/layout/VerticalCurvedList"/>
    <dgm:cxn modelId="{26509DB4-3B9A-4944-AE7F-FF332B632A78}" type="presParOf" srcId="{62AAAB25-740B-4F85-9BFB-D8A013C319FD}" destId="{E3686652-1DDE-4060-8BCB-AA29B725F60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4899-68E9-4C68-A29E-5D839EAB5719}">
      <dsp:nvSpPr>
        <dsp:cNvPr id="0" name=""/>
        <dsp:cNvSpPr/>
      </dsp:nvSpPr>
      <dsp:spPr>
        <a:xfrm>
          <a:off x="-5602527" y="-864297"/>
          <a:ext cx="6722182" cy="6722182"/>
        </a:xfrm>
        <a:prstGeom prst="blockArc">
          <a:avLst>
            <a:gd name="adj1" fmla="val 18900000"/>
            <a:gd name="adj2" fmla="val 2700000"/>
            <a:gd name="adj3" fmla="val 32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156CE-2440-4C37-94FB-4BCDCE473207}">
      <dsp:nvSpPr>
        <dsp:cNvPr id="0" name=""/>
        <dsp:cNvSpPr/>
      </dsp:nvSpPr>
      <dsp:spPr>
        <a:xfrm>
          <a:off x="917946" y="713383"/>
          <a:ext cx="9427150" cy="1426568"/>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132339" tIns="60960" rIns="60960" bIns="60960" numCol="1" spcCol="1270" anchor="ctr" anchorCtr="0">
          <a:noAutofit/>
        </a:bodyPr>
        <a:lstStyle/>
        <a:p>
          <a:pPr lvl="0" algn="just" defTabSz="1066800">
            <a:lnSpc>
              <a:spcPct val="90000"/>
            </a:lnSpc>
            <a:spcBef>
              <a:spcPct val="0"/>
            </a:spcBef>
            <a:spcAft>
              <a:spcPct val="35000"/>
            </a:spcAft>
          </a:pPr>
          <a:r>
            <a:rPr lang="en-US" sz="2400" i="1" kern="1200" dirty="0" err="1">
              <a:latin typeface="Times New Roman" panose="02020603050405020304" pitchFamily="18" charset="0"/>
              <a:cs typeface="Times New Roman" panose="02020603050405020304" pitchFamily="18" charset="0"/>
            </a:rPr>
            <a:t>Công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văn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số</a:t>
          </a:r>
          <a:r>
            <a:rPr lang="en-US" sz="2400" i="1" kern="1200" dirty="0">
              <a:latin typeface="Times New Roman" panose="02020603050405020304" pitchFamily="18" charset="0"/>
              <a:cs typeface="Times New Roman" panose="02020603050405020304" pitchFamily="18" charset="0"/>
            </a:rPr>
            <a:t> 4612/BGDĐT-</a:t>
          </a:r>
          <a:r>
            <a:rPr lang="en-US" sz="2400" i="1" kern="1200" dirty="0" err="1">
              <a:latin typeface="Times New Roman" panose="02020603050405020304" pitchFamily="18" charset="0"/>
              <a:cs typeface="Times New Roman" panose="02020603050405020304" pitchFamily="18" charset="0"/>
            </a:rPr>
            <a:t>GDTrH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ngày</a:t>
          </a:r>
          <a:r>
            <a:rPr lang="en-US" sz="2400" i="1" kern="1200" dirty="0">
              <a:latin typeface="Times New Roman" panose="02020603050405020304" pitchFamily="18" charset="0"/>
              <a:cs typeface="Times New Roman" panose="02020603050405020304" pitchFamily="18" charset="0"/>
            </a:rPr>
            <a:t> 03/10/2017 v/v </a:t>
          </a:r>
          <a:r>
            <a:rPr lang="en-US" sz="2400" i="1" kern="1200" dirty="0" err="1">
              <a:latin typeface="Times New Roman" panose="02020603050405020304" pitchFamily="18" charset="0"/>
              <a:cs typeface="Times New Roman" panose="02020603050405020304" pitchFamily="18" charset="0"/>
            </a:rPr>
            <a:t>hướng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dẫn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thực</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hiện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chương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trình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giáo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dục</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phổ</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thông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hiện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hành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theo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định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hướng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phát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triển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năng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lực</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và</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phẩm</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chất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học</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sinh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từ</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năm</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học</a:t>
          </a:r>
          <a:r>
            <a:rPr lang="en-US" sz="2400" i="1" kern="1200" dirty="0">
              <a:latin typeface="Times New Roman" panose="02020603050405020304" pitchFamily="18" charset="0"/>
              <a:cs typeface="Times New Roman" panose="02020603050405020304" pitchFamily="18" charset="0"/>
            </a:rPr>
            <a:t> 2017 – 2018 </a:t>
          </a:r>
          <a:r>
            <a:rPr lang="en-US" sz="2400" i="1" kern="1200" dirty="0" err="1">
              <a:latin typeface="Times New Roman" panose="02020603050405020304" pitchFamily="18" charset="0"/>
              <a:cs typeface="Times New Roman" panose="02020603050405020304" pitchFamily="18" charset="0"/>
            </a:rPr>
            <a:t>của</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Bộ</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Giáo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dục</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và</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Đào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tạo</a:t>
          </a:r>
          <a:r>
            <a:rPr lang="en-US" sz="2400" i="1" kern="1200" dirty="0">
              <a:latin typeface="Times New Roman" panose="02020603050405020304" pitchFamily="18" charset="0"/>
              <a:cs typeface="Times New Roman" panose="02020603050405020304" pitchFamily="18" charset="0"/>
            </a:rPr>
            <a:t>;</a:t>
          </a:r>
          <a:endParaRPr lang="x-none" sz="2400" i="1" kern="1200" dirty="0">
            <a:latin typeface="Times New Roman" panose="02020603050405020304" pitchFamily="18" charset="0"/>
            <a:cs typeface="Times New Roman" panose="02020603050405020304" pitchFamily="18" charset="0"/>
          </a:endParaRPr>
        </a:p>
      </dsp:txBody>
      <dsp:txXfrm>
        <a:off x="917946" y="713383"/>
        <a:ext cx="9427150" cy="1426568"/>
      </dsp:txXfrm>
    </dsp:sp>
    <dsp:sp modelId="{71633F34-659D-4E71-A512-38EA9A72799E}">
      <dsp:nvSpPr>
        <dsp:cNvPr id="0" name=""/>
        <dsp:cNvSpPr/>
      </dsp:nvSpPr>
      <dsp:spPr>
        <a:xfrm>
          <a:off x="26341" y="535062"/>
          <a:ext cx="1783210" cy="17832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F3A55-1540-4837-B509-E4CF7B07CD92}">
      <dsp:nvSpPr>
        <dsp:cNvPr id="0" name=""/>
        <dsp:cNvSpPr/>
      </dsp:nvSpPr>
      <dsp:spPr>
        <a:xfrm>
          <a:off x="917946" y="2853635"/>
          <a:ext cx="9427150" cy="1426568"/>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132339" tIns="60960" rIns="60960" bIns="60960" numCol="1" spcCol="1270" anchor="ctr" anchorCtr="0">
          <a:noAutofit/>
        </a:bodyPr>
        <a:lstStyle/>
        <a:p>
          <a:pPr lvl="0" algn="just" defTabSz="1066800">
            <a:lnSpc>
              <a:spcPct val="90000"/>
            </a:lnSpc>
            <a:spcBef>
              <a:spcPct val="0"/>
            </a:spcBef>
            <a:spcAft>
              <a:spcPct val="35000"/>
            </a:spcAft>
          </a:pPr>
          <a:r>
            <a:rPr lang="en-US" sz="2400" i="1" kern="1200" dirty="0" err="1">
              <a:solidFill>
                <a:srgbClr val="000000"/>
              </a:solidFill>
              <a:effectLst/>
              <a:latin typeface="Times New Roman" panose="02020603050405020304" pitchFamily="18" charset="0"/>
              <a:ea typeface="MS Mincho" panose="02020609040205080304" pitchFamily="49" charset="-128"/>
            </a:rPr>
            <a:t>Tài</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liệu</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hướng</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dẫn</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điều</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chỉnh</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nội</a:t>
          </a:r>
          <a:r>
            <a:rPr lang="en-US" sz="2400" i="1" kern="1200" dirty="0">
              <a:solidFill>
                <a:srgbClr val="000000"/>
              </a:solidFill>
              <a:effectLst/>
              <a:latin typeface="Times New Roman" panose="02020603050405020304" pitchFamily="18" charset="0"/>
              <a:ea typeface="MS Mincho" panose="02020609040205080304" pitchFamily="49" charset="-128"/>
            </a:rPr>
            <a:t> dung </a:t>
          </a:r>
          <a:r>
            <a:rPr lang="en-US" sz="2400" i="1" kern="1200" dirty="0" err="1">
              <a:solidFill>
                <a:srgbClr val="000000"/>
              </a:solidFill>
              <a:effectLst/>
              <a:latin typeface="Times New Roman" panose="02020603050405020304" pitchFamily="18" charset="0"/>
              <a:ea typeface="MS Mincho" panose="02020609040205080304" pitchFamily="49" charset="-128"/>
            </a:rPr>
            <a:t>và</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phương</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pháp</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dạy</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học</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các</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môn</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học</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lớp</a:t>
          </a:r>
          <a:r>
            <a:rPr lang="en-US" sz="2400" i="1" kern="1200" dirty="0">
              <a:solidFill>
                <a:srgbClr val="000000"/>
              </a:solidFill>
              <a:effectLst/>
              <a:latin typeface="Times New Roman" panose="02020603050405020304" pitchFamily="18" charset="0"/>
              <a:ea typeface="MS Mincho" panose="02020609040205080304" pitchFamily="49" charset="-128"/>
            </a:rPr>
            <a:t> 5 </a:t>
          </a:r>
          <a:r>
            <a:rPr lang="en-US" sz="2400" i="1" kern="1200" dirty="0" err="1">
              <a:solidFill>
                <a:srgbClr val="000000"/>
              </a:solidFill>
              <a:effectLst/>
              <a:latin typeface="Times New Roman" panose="02020603050405020304" pitchFamily="18" charset="0"/>
              <a:ea typeface="MS Mincho" panose="02020609040205080304" pitchFamily="49" charset="-128"/>
            </a:rPr>
            <a:t>chương</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trình</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hiện</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hành</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solidFill>
                <a:srgbClr val="000000"/>
              </a:solidFill>
              <a:effectLst/>
              <a:latin typeface="Times New Roman" panose="02020603050405020304" pitchFamily="18" charset="0"/>
              <a:ea typeface="MS Mincho" panose="02020609040205080304" pitchFamily="49" charset="-128"/>
            </a:rPr>
            <a:t>của</a:t>
          </a:r>
          <a:r>
            <a:rPr lang="en-US" sz="2400" i="1" kern="1200" dirty="0">
              <a:solidFill>
                <a:srgbClr val="000000"/>
              </a:solidFill>
              <a:effectLst/>
              <a:latin typeface="Times New Roman" panose="02020603050405020304" pitchFamily="18" charset="0"/>
              <a:ea typeface="MS Mincho" panose="02020609040205080304" pitchFamily="49" charset="-128"/>
            </a:rPr>
            <a:t> </a:t>
          </a:r>
          <a:r>
            <a:rPr lang="en-US" sz="2400" i="1" kern="1200" dirty="0" err="1">
              <a:latin typeface="Times New Roman" panose="02020603050405020304" pitchFamily="18" charset="0"/>
              <a:cs typeface="Times New Roman" panose="02020603050405020304" pitchFamily="18" charset="0"/>
            </a:rPr>
            <a:t>Bộ</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Giáo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dục</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và</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Đào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tạo</a:t>
          </a:r>
          <a:r>
            <a:rPr lang="en-US" sz="2400" i="1" kern="1200" dirty="0">
              <a:latin typeface="Times New Roman" panose="02020603050405020304" pitchFamily="18" charset="0"/>
              <a:cs typeface="Times New Roman" panose="02020603050405020304" pitchFamily="18" charset="0"/>
            </a:rPr>
            <a:t>.</a:t>
          </a:r>
          <a:endParaRPr lang="x-none" sz="2400" i="1" kern="1200" dirty="0">
            <a:latin typeface="Times New Roman" panose="02020603050405020304" pitchFamily="18" charset="0"/>
            <a:cs typeface="Times New Roman" panose="02020603050405020304" pitchFamily="18" charset="0"/>
          </a:endParaRPr>
        </a:p>
      </dsp:txBody>
      <dsp:txXfrm>
        <a:off x="917946" y="2853635"/>
        <a:ext cx="9427150" cy="1426568"/>
      </dsp:txXfrm>
    </dsp:sp>
    <dsp:sp modelId="{AA4809EC-30BA-4F9A-AE11-971DEA99E64E}">
      <dsp:nvSpPr>
        <dsp:cNvPr id="0" name=""/>
        <dsp:cNvSpPr/>
      </dsp:nvSpPr>
      <dsp:spPr>
        <a:xfrm>
          <a:off x="26341" y="2675314"/>
          <a:ext cx="1783210" cy="17832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4899-68E9-4C68-A29E-5D839EAB5719}">
      <dsp:nvSpPr>
        <dsp:cNvPr id="0" name=""/>
        <dsp:cNvSpPr/>
      </dsp:nvSpPr>
      <dsp:spPr>
        <a:xfrm>
          <a:off x="-6065462" y="-928058"/>
          <a:ext cx="7220408" cy="7220408"/>
        </a:xfrm>
        <a:prstGeom prst="blockArc">
          <a:avLst>
            <a:gd name="adj1" fmla="val 18900000"/>
            <a:gd name="adj2" fmla="val 2700000"/>
            <a:gd name="adj3" fmla="val 29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156CE-2440-4C37-94FB-4BCDCE473207}">
      <dsp:nvSpPr>
        <dsp:cNvPr id="0" name=""/>
        <dsp:cNvSpPr/>
      </dsp:nvSpPr>
      <dsp:spPr>
        <a:xfrm>
          <a:off x="604468" y="412406"/>
          <a:ext cx="9514131" cy="825242"/>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55036" tIns="55880" rIns="55880" bIns="55880" numCol="1" spcCol="1270" anchor="ctr" anchorCtr="0">
          <a:noAutofit/>
        </a:bodyPr>
        <a:lstStyle/>
        <a:p>
          <a:pPr lvl="0" algn="just" defTabSz="977900">
            <a:lnSpc>
              <a:spcPct val="90000"/>
            </a:lnSpc>
            <a:spcBef>
              <a:spcPct val="0"/>
            </a:spcBef>
            <a:spcAft>
              <a:spcPct val="35000"/>
            </a:spcAft>
          </a:pPr>
          <a:r>
            <a:rPr lang="en-US" sz="2200" kern="1200" dirty="0">
              <a:solidFill>
                <a:srgbClr val="000000"/>
              </a:solidFill>
              <a:effectLst/>
              <a:latin typeface="Times New Roman" panose="02020603050405020304" pitchFamily="18" charset="0"/>
              <a:ea typeface="MS Mincho" panose="02020609040205080304" pitchFamily="49" charset="-128"/>
            </a:rPr>
            <a:t>1. </a:t>
          </a:r>
          <a:r>
            <a:rPr lang="en-US" sz="2200" kern="1200" dirty="0" err="1">
              <a:solidFill>
                <a:srgbClr val="000000"/>
              </a:solidFill>
              <a:effectLst/>
              <a:latin typeface="Times New Roman" panose="02020603050405020304" pitchFamily="18" charset="0"/>
              <a:ea typeface="MS Mincho" panose="02020609040205080304" pitchFamily="49" charset="-128"/>
            </a:rPr>
            <a:t>Đoạn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văn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kể</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chuyện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phát</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huy</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trí</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tưởng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tượng</a:t>
          </a:r>
          <a:r>
            <a:rPr lang="en-US" sz="2200" kern="1200" dirty="0">
              <a:solidFill>
                <a:srgbClr val="000000"/>
              </a:solidFill>
              <a:effectLst/>
              <a:latin typeface="Times New Roman" panose="02020603050405020304" pitchFamily="18" charset="0"/>
              <a:ea typeface="MS Mincho" panose="02020609040205080304" pitchFamily="49" charset="-128"/>
            </a:rPr>
            <a:t> (1 – 2 </a:t>
          </a:r>
          <a:r>
            <a:rPr lang="en-US" sz="2200" kern="1200" dirty="0" err="1">
              <a:solidFill>
                <a:srgbClr val="000000"/>
              </a:solidFill>
              <a:effectLst/>
              <a:latin typeface="Times New Roman" panose="02020603050405020304" pitchFamily="18" charset="0"/>
              <a:ea typeface="MS Mincho" panose="02020609040205080304" pitchFamily="49" charset="-128"/>
            </a:rPr>
            <a:t>tiết</a:t>
          </a:r>
          <a:r>
            <a:rPr lang="en-US" sz="2200" kern="1200" dirty="0">
              <a:solidFill>
                <a:srgbClr val="000000"/>
              </a:solidFill>
              <a:effectLst/>
              <a:latin typeface="Times New Roman" panose="02020603050405020304" pitchFamily="18" charset="0"/>
              <a:ea typeface="MS Mincho" panose="02020609040205080304" pitchFamily="49" charset="-128"/>
            </a:rPr>
            <a:t>)</a:t>
          </a:r>
          <a:endParaRPr lang="x-none" sz="2200" kern="1200" dirty="0">
            <a:latin typeface="Times New Roman" panose="02020603050405020304" pitchFamily="18" charset="0"/>
            <a:cs typeface="Times New Roman" panose="02020603050405020304" pitchFamily="18" charset="0"/>
          </a:endParaRPr>
        </a:p>
      </dsp:txBody>
      <dsp:txXfrm>
        <a:off x="604468" y="412406"/>
        <a:ext cx="9514131" cy="825242"/>
      </dsp:txXfrm>
    </dsp:sp>
    <dsp:sp modelId="{71633F34-659D-4E71-A512-38EA9A72799E}">
      <dsp:nvSpPr>
        <dsp:cNvPr id="0" name=""/>
        <dsp:cNvSpPr/>
      </dsp:nvSpPr>
      <dsp:spPr>
        <a:xfrm>
          <a:off x="88692" y="309251"/>
          <a:ext cx="1031553" cy="10315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CA97DC-E751-49B9-932D-135F34BCBA1D}">
      <dsp:nvSpPr>
        <dsp:cNvPr id="0" name=""/>
        <dsp:cNvSpPr/>
      </dsp:nvSpPr>
      <dsp:spPr>
        <a:xfrm>
          <a:off x="1077599" y="1650485"/>
          <a:ext cx="9041001" cy="825242"/>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55036" tIns="55880" rIns="55880" bIns="55880" numCol="1" spcCol="1270" anchor="ctr" anchorCtr="0">
          <a:noAutofit/>
        </a:bodyPr>
        <a:lstStyle/>
        <a:p>
          <a:pPr lvl="0" algn="just" defTabSz="977900">
            <a:lnSpc>
              <a:spcPct val="90000"/>
            </a:lnSpc>
            <a:spcBef>
              <a:spcPct val="0"/>
            </a:spcBef>
            <a:spcAft>
              <a:spcPct val="35000"/>
            </a:spcAft>
          </a:pPr>
          <a:r>
            <a:rPr lang="en-US" sz="2200" kern="1200" dirty="0">
              <a:solidFill>
                <a:srgbClr val="000000"/>
              </a:solidFill>
              <a:effectLst/>
              <a:latin typeface="Times New Roman" panose="02020603050405020304" pitchFamily="18" charset="0"/>
              <a:ea typeface="MS Mincho" panose="02020609040205080304" pitchFamily="49" charset="-128"/>
            </a:rPr>
            <a:t>2. </a:t>
          </a:r>
          <a:r>
            <a:rPr lang="en-US" sz="2200" kern="1200" dirty="0" err="1">
              <a:solidFill>
                <a:srgbClr val="000000"/>
              </a:solidFill>
              <a:effectLst/>
              <a:latin typeface="Times New Roman" panose="02020603050405020304" pitchFamily="18" charset="0"/>
              <a:ea typeface="MS Mincho" panose="02020609040205080304" pitchFamily="49" charset="-128"/>
            </a:rPr>
            <a:t>Đoạn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văn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biểu</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a:solidFill>
                <a:srgbClr val="000000"/>
              </a:solidFill>
              <a:effectLst/>
              <a:latin typeface="Times New Roman" panose="02020603050405020304" pitchFamily="18" charset="0"/>
              <a:ea typeface="MS Mincho" panose="02020609040205080304" pitchFamily="49" charset="-128"/>
            </a:rPr>
            <a:t>cảm: </a:t>
          </a:r>
          <a:r>
            <a:rPr lang="en-US" sz="2200" kern="1200" dirty="0" err="1">
              <a:solidFill>
                <a:srgbClr val="000000"/>
              </a:solidFill>
              <a:effectLst/>
              <a:latin typeface="Times New Roman" panose="02020603050405020304" pitchFamily="18" charset="0"/>
              <a:ea typeface="MS Mincho" panose="02020609040205080304" pitchFamily="49" charset="-128"/>
            </a:rPr>
            <a:t>viết</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về</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tình</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cảm</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cảm</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xúc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với</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người</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vật</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cảnh</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vật</a:t>
          </a:r>
          <a:r>
            <a:rPr lang="en-US" sz="2200" kern="1200" dirty="0">
              <a:solidFill>
                <a:srgbClr val="000000"/>
              </a:solidFill>
              <a:effectLst/>
              <a:latin typeface="Times New Roman" panose="02020603050405020304" pitchFamily="18" charset="0"/>
              <a:ea typeface="MS Mincho" panose="02020609040205080304" pitchFamily="49" charset="-128"/>
            </a:rPr>
            <a:t>,... (2 – 3 </a:t>
          </a:r>
          <a:r>
            <a:rPr lang="en-US" sz="2200" kern="1200" dirty="0" err="1">
              <a:solidFill>
                <a:srgbClr val="000000"/>
              </a:solidFill>
              <a:effectLst/>
              <a:latin typeface="Times New Roman" panose="02020603050405020304" pitchFamily="18" charset="0"/>
              <a:ea typeface="MS Mincho" panose="02020609040205080304" pitchFamily="49" charset="-128"/>
            </a:rPr>
            <a:t>tiết</a:t>
          </a:r>
          <a:r>
            <a:rPr lang="en-US" sz="2200" kern="1200" dirty="0">
              <a:solidFill>
                <a:srgbClr val="000000"/>
              </a:solidFill>
              <a:effectLst/>
              <a:latin typeface="Times New Roman" panose="02020603050405020304" pitchFamily="18" charset="0"/>
              <a:ea typeface="MS Mincho" panose="02020609040205080304" pitchFamily="49" charset="-128"/>
            </a:rPr>
            <a:t>) </a:t>
          </a:r>
          <a:endParaRPr lang="x-none" sz="2200" kern="1200" dirty="0">
            <a:latin typeface="Times New Roman" panose="02020603050405020304" pitchFamily="18" charset="0"/>
            <a:cs typeface="Times New Roman" panose="02020603050405020304" pitchFamily="18" charset="0"/>
          </a:endParaRPr>
        </a:p>
      </dsp:txBody>
      <dsp:txXfrm>
        <a:off x="1077599" y="1650485"/>
        <a:ext cx="9041001" cy="825242"/>
      </dsp:txXfrm>
    </dsp:sp>
    <dsp:sp modelId="{3DDFD5CC-CC5D-446C-97FD-87E4E5F6271E}">
      <dsp:nvSpPr>
        <dsp:cNvPr id="0" name=""/>
        <dsp:cNvSpPr/>
      </dsp:nvSpPr>
      <dsp:spPr>
        <a:xfrm>
          <a:off x="561822" y="1547330"/>
          <a:ext cx="1031553" cy="10315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6ABE87-6FA9-4C74-BD24-CCE14CBE3B02}">
      <dsp:nvSpPr>
        <dsp:cNvPr id="0" name=""/>
        <dsp:cNvSpPr/>
      </dsp:nvSpPr>
      <dsp:spPr>
        <a:xfrm>
          <a:off x="1077599" y="2888563"/>
          <a:ext cx="9041001" cy="825242"/>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655036" tIns="55880" rIns="55880" bIns="55880" numCol="1" spcCol="1270" anchor="ctr" anchorCtr="0">
          <a:noAutofit/>
        </a:bodyPr>
        <a:lstStyle/>
        <a:p>
          <a:pPr lvl="0" algn="just" defTabSz="977900">
            <a:lnSpc>
              <a:spcPct val="90000"/>
            </a:lnSpc>
            <a:spcBef>
              <a:spcPct val="0"/>
            </a:spcBef>
            <a:spcAft>
              <a:spcPct val="35000"/>
            </a:spcAft>
          </a:pPr>
          <a:r>
            <a:rPr lang="en-US" sz="2200" kern="1200" dirty="0">
              <a:solidFill>
                <a:srgbClr val="000000"/>
              </a:solidFill>
              <a:effectLst/>
              <a:latin typeface="Times New Roman" panose="02020603050405020304" pitchFamily="18" charset="0"/>
              <a:ea typeface="MS Mincho" panose="02020609040205080304" pitchFamily="49" charset="-128"/>
            </a:rPr>
            <a:t>3. </a:t>
          </a:r>
          <a:r>
            <a:rPr lang="en-US" sz="2200" kern="1200" dirty="0" err="1">
              <a:solidFill>
                <a:srgbClr val="000000"/>
              </a:solidFill>
              <a:effectLst/>
              <a:latin typeface="Times New Roman" panose="02020603050405020304" pitchFamily="18" charset="0"/>
              <a:ea typeface="MS Mincho" panose="02020609040205080304" pitchFamily="49" charset="-128"/>
            </a:rPr>
            <a:t>Đoạn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văn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nêu</a:t>
          </a:r>
          <a:r>
            <a:rPr lang="en-US" sz="2200" kern="1200" dirty="0">
              <a:solidFill>
                <a:srgbClr val="000000"/>
              </a:solidFill>
              <a:effectLst/>
              <a:latin typeface="Times New Roman" panose="02020603050405020304" pitchFamily="18" charset="0"/>
              <a:ea typeface="MS Mincho" panose="02020609040205080304" pitchFamily="49" charset="-128"/>
            </a:rPr>
            <a:t> ý </a:t>
          </a:r>
          <a:r>
            <a:rPr lang="en-US" sz="2200" kern="1200" dirty="0" err="1">
              <a:solidFill>
                <a:srgbClr val="000000"/>
              </a:solidFill>
              <a:effectLst/>
              <a:latin typeface="Times New Roman" panose="02020603050405020304" pitchFamily="18" charset="0"/>
              <a:ea typeface="MS Mincho" panose="02020609040205080304" pitchFamily="49" charset="-128"/>
            </a:rPr>
            <a:t>kiến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về</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hiện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tượng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xã</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hội</a:t>
          </a:r>
          <a:r>
            <a:rPr lang="en-US" sz="2200" kern="1200" dirty="0">
              <a:solidFill>
                <a:srgbClr val="000000"/>
              </a:solidFill>
              <a:effectLst/>
              <a:latin typeface="Times New Roman" panose="02020603050405020304" pitchFamily="18" charset="0"/>
              <a:ea typeface="MS Mincho" panose="02020609040205080304" pitchFamily="49" charset="-128"/>
            </a:rPr>
            <a:t> (2 – 3 </a:t>
          </a:r>
          <a:r>
            <a:rPr lang="en-US" sz="2200" kern="1200" dirty="0" err="1">
              <a:solidFill>
                <a:srgbClr val="000000"/>
              </a:solidFill>
              <a:effectLst/>
              <a:latin typeface="Times New Roman" panose="02020603050405020304" pitchFamily="18" charset="0"/>
              <a:ea typeface="MS Mincho" panose="02020609040205080304" pitchFamily="49" charset="-128"/>
            </a:rPr>
            <a:t>tiết</a:t>
          </a:r>
          <a:r>
            <a:rPr lang="en-US" sz="2200" kern="1200" dirty="0">
              <a:solidFill>
                <a:srgbClr val="000000"/>
              </a:solidFill>
              <a:effectLst/>
              <a:latin typeface="Times New Roman" panose="02020603050405020304" pitchFamily="18" charset="0"/>
              <a:ea typeface="MS Mincho" panose="02020609040205080304" pitchFamily="49" charset="-128"/>
            </a:rPr>
            <a:t>) </a:t>
          </a:r>
          <a:endParaRPr lang="x-none" sz="2200" kern="1200" dirty="0"/>
        </a:p>
      </dsp:txBody>
      <dsp:txXfrm>
        <a:off x="1077599" y="2888563"/>
        <a:ext cx="9041001" cy="825242"/>
      </dsp:txXfrm>
    </dsp:sp>
    <dsp:sp modelId="{E65210C4-FE0F-4BA6-B4BA-B8EFB13C744D}">
      <dsp:nvSpPr>
        <dsp:cNvPr id="0" name=""/>
        <dsp:cNvSpPr/>
      </dsp:nvSpPr>
      <dsp:spPr>
        <a:xfrm>
          <a:off x="561822" y="2785408"/>
          <a:ext cx="1031553" cy="10315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7FC293-2350-4C1F-A45B-731A506839ED}">
      <dsp:nvSpPr>
        <dsp:cNvPr id="0" name=""/>
        <dsp:cNvSpPr/>
      </dsp:nvSpPr>
      <dsp:spPr>
        <a:xfrm>
          <a:off x="604468" y="4126642"/>
          <a:ext cx="9514131" cy="825242"/>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55036" tIns="55880" rIns="55880" bIns="55880" numCol="1" spcCol="1270" anchor="ctr" anchorCtr="0">
          <a:noAutofit/>
        </a:bodyPr>
        <a:lstStyle/>
        <a:p>
          <a:pPr lvl="0" algn="just" defTabSz="977900">
            <a:lnSpc>
              <a:spcPct val="90000"/>
            </a:lnSpc>
            <a:spcBef>
              <a:spcPct val="0"/>
            </a:spcBef>
            <a:spcAft>
              <a:spcPct val="35000"/>
            </a:spcAft>
          </a:pPr>
          <a:r>
            <a:rPr lang="nb-NO" sz="2200" kern="1200" dirty="0">
              <a:solidFill>
                <a:srgbClr val="000000"/>
              </a:solidFill>
              <a:effectLst/>
              <a:latin typeface="Times New Roman" panose="02020603050405020304" pitchFamily="18" charset="0"/>
              <a:ea typeface="Times New Roman" panose="02020603050405020304" pitchFamily="18" charset="0"/>
            </a:rPr>
            <a:t>4. </a:t>
          </a:r>
          <a:r>
            <a:rPr lang="en-US" sz="2200" kern="1200" dirty="0" err="1">
              <a:solidFill>
                <a:srgbClr val="000000"/>
              </a:solidFill>
              <a:effectLst/>
              <a:latin typeface="Times New Roman" panose="02020603050405020304" pitchFamily="18" charset="0"/>
              <a:ea typeface="Times New Roman" panose="02020603050405020304" pitchFamily="18" charset="0"/>
            </a:rPr>
            <a:t>Bài</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văn</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thuyết</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minh</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ngắn</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về</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sách</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hoặc</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phim</a:t>
          </a:r>
          <a:r>
            <a:rPr lang="en-US" sz="2200" kern="1200" dirty="0">
              <a:solidFill>
                <a:srgbClr val="000000"/>
              </a:solidFill>
              <a:effectLst/>
              <a:latin typeface="Times New Roman" panose="02020603050405020304" pitchFamily="18" charset="0"/>
              <a:ea typeface="Times New Roman" panose="02020603050405020304" pitchFamily="18" charset="0"/>
            </a:rPr>
            <a:t> (3 – 4 </a:t>
          </a:r>
          <a:r>
            <a:rPr lang="en-US" sz="2200" kern="1200" dirty="0" err="1">
              <a:solidFill>
                <a:srgbClr val="000000"/>
              </a:solidFill>
              <a:effectLst/>
              <a:latin typeface="Times New Roman" panose="02020603050405020304" pitchFamily="18" charset="0"/>
              <a:ea typeface="Times New Roman" panose="02020603050405020304" pitchFamily="18" charset="0"/>
            </a:rPr>
            <a:t>tiết</a:t>
          </a:r>
          <a:r>
            <a:rPr lang="en-US" sz="2200" kern="1200" dirty="0">
              <a:solidFill>
                <a:srgbClr val="000000"/>
              </a:solidFill>
              <a:effectLst/>
              <a:latin typeface="Times New Roman" panose="02020603050405020304" pitchFamily="18" charset="0"/>
              <a:ea typeface="Times New Roman" panose="02020603050405020304" pitchFamily="18" charset="0"/>
            </a:rPr>
            <a:t>) </a:t>
          </a:r>
          <a:endParaRPr lang="x-none" sz="2200" kern="1200" dirty="0"/>
        </a:p>
      </dsp:txBody>
      <dsp:txXfrm>
        <a:off x="604468" y="4126642"/>
        <a:ext cx="9514131" cy="825242"/>
      </dsp:txXfrm>
    </dsp:sp>
    <dsp:sp modelId="{B7735DF8-CF7A-431F-A4B3-A7DB7A6BD543}">
      <dsp:nvSpPr>
        <dsp:cNvPr id="0" name=""/>
        <dsp:cNvSpPr/>
      </dsp:nvSpPr>
      <dsp:spPr>
        <a:xfrm>
          <a:off x="88692" y="4023487"/>
          <a:ext cx="1031553" cy="10315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E5EE7-17D3-4186-8964-4519D1A7F798}">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5682C3A-D726-492B-962B-9183855CF638}">
      <dsp:nvSpPr>
        <dsp:cNvPr id="0" name=""/>
        <dsp:cNvSpPr/>
      </dsp:nvSpPr>
      <dsp:spPr>
        <a:xfrm>
          <a:off x="610504" y="416587"/>
          <a:ext cx="9696433" cy="83360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50800" rIns="50800" bIns="50800" numCol="1" spcCol="1270" anchor="ctr" anchorCtr="0">
          <a:noAutofit/>
        </a:bodyPr>
        <a:lstStyle/>
        <a:p>
          <a:pPr lvl="0" algn="l" defTabSz="889000">
            <a:lnSpc>
              <a:spcPct val="90000"/>
            </a:lnSpc>
            <a:spcBef>
              <a:spcPct val="0"/>
            </a:spcBef>
            <a:spcAft>
              <a:spcPct val="35000"/>
            </a:spcAft>
          </a:pPr>
          <a:r>
            <a:rPr lang="vi-VN" sz="2000" b="1" i="0" kern="1200">
              <a:solidFill>
                <a:schemeClr val="tx1"/>
              </a:solidFill>
              <a:latin typeface="+mj-lt"/>
            </a:rPr>
            <a:t>Điều chỉnh, hướng dẫn thực hiện chương trình hiện hành theo định hướng phát triển năng lực, phẩm chất học sinh</a:t>
          </a:r>
          <a:endParaRPr lang="en-US" sz="2000" b="1" kern="1200">
            <a:solidFill>
              <a:schemeClr val="tx1"/>
            </a:solidFill>
            <a:latin typeface="+mj-lt"/>
            <a:cs typeface="Times New Roman" panose="02020603050405020304" pitchFamily="18" charset="0"/>
          </a:endParaRPr>
        </a:p>
      </dsp:txBody>
      <dsp:txXfrm>
        <a:off x="610504" y="416587"/>
        <a:ext cx="9696433" cy="833607"/>
      </dsp:txXfrm>
    </dsp:sp>
    <dsp:sp modelId="{0B183016-8F48-4635-B8DE-1197BD8E3A55}">
      <dsp:nvSpPr>
        <dsp:cNvPr id="0" name=""/>
        <dsp:cNvSpPr/>
      </dsp:nvSpPr>
      <dsp:spPr>
        <a:xfrm>
          <a:off x="89500" y="312386"/>
          <a:ext cx="1042009" cy="1042009"/>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8780F3C-9513-4FBA-8ACA-1C307B8DAA94}">
      <dsp:nvSpPr>
        <dsp:cNvPr id="0" name=""/>
        <dsp:cNvSpPr/>
      </dsp:nvSpPr>
      <dsp:spPr>
        <a:xfrm>
          <a:off x="1088431" y="1667215"/>
          <a:ext cx="9218506" cy="83360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50800" rIns="50800" bIns="50800" numCol="1" spcCol="1270" anchor="ctr" anchorCtr="0">
          <a:noAutofit/>
        </a:bodyPr>
        <a:lstStyle/>
        <a:p>
          <a:pPr lvl="0" algn="l" defTabSz="889000">
            <a:lnSpc>
              <a:spcPct val="90000"/>
            </a:lnSpc>
            <a:spcBef>
              <a:spcPct val="0"/>
            </a:spcBef>
            <a:spcAft>
              <a:spcPct val="35000"/>
            </a:spcAft>
          </a:pPr>
          <a:r>
            <a:rPr lang="vi-VN" sz="2000" b="1" i="0" kern="1200">
              <a:solidFill>
                <a:schemeClr val="tx1"/>
              </a:solidFill>
              <a:latin typeface="Times New Roman" panose="02020603050405020304" pitchFamily="18" charset="0"/>
              <a:cs typeface="Times New Roman" panose="02020603050405020304" pitchFamily="18" charset="0"/>
            </a:rPr>
            <a:t>Kế thừa những chỉ đạo, hướng dẫn về điều chỉnh </a:t>
          </a:r>
          <a:r>
            <a:rPr lang="en-US" sz="2000" b="1" i="0" kern="1200">
              <a:solidFill>
                <a:schemeClr val="tx1"/>
              </a:solidFill>
              <a:latin typeface="Times New Roman" panose="02020603050405020304" pitchFamily="18" charset="0"/>
              <a:cs typeface="Times New Roman" panose="02020603050405020304" pitchFamily="18" charset="0"/>
            </a:rPr>
            <a:t>Chương trình đã có</a:t>
          </a:r>
          <a:endParaRPr lang="en-US" sz="2000" b="1" kern="1200">
            <a:solidFill>
              <a:schemeClr val="tx1"/>
            </a:solidFill>
            <a:latin typeface="Times New Roman" panose="02020603050405020304" pitchFamily="18" charset="0"/>
            <a:cs typeface="Times New Roman" panose="02020603050405020304" pitchFamily="18" charset="0"/>
          </a:endParaRPr>
        </a:p>
      </dsp:txBody>
      <dsp:txXfrm>
        <a:off x="1088431" y="1667215"/>
        <a:ext cx="9218506" cy="833607"/>
      </dsp:txXfrm>
    </dsp:sp>
    <dsp:sp modelId="{31C88F72-FC30-4F4B-AA49-C2D34F6E2092}">
      <dsp:nvSpPr>
        <dsp:cNvPr id="0" name=""/>
        <dsp:cNvSpPr/>
      </dsp:nvSpPr>
      <dsp:spPr>
        <a:xfrm>
          <a:off x="567426" y="1563014"/>
          <a:ext cx="1042009" cy="1042009"/>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4C9D291-DB17-4C16-87A4-B7C4A2DC5198}">
      <dsp:nvSpPr>
        <dsp:cNvPr id="0" name=""/>
        <dsp:cNvSpPr/>
      </dsp:nvSpPr>
      <dsp:spPr>
        <a:xfrm>
          <a:off x="1088431" y="2917843"/>
          <a:ext cx="9218506" cy="83360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50800" rIns="50800" bIns="50800" numCol="1" spcCol="1270" anchor="ctr" anchorCtr="0">
          <a:noAutofit/>
        </a:bodyPr>
        <a:lstStyle/>
        <a:p>
          <a:pPr lvl="0" algn="l" defTabSz="889000">
            <a:lnSpc>
              <a:spcPct val="90000"/>
            </a:lnSpc>
            <a:spcBef>
              <a:spcPct val="0"/>
            </a:spcBef>
            <a:spcAft>
              <a:spcPct val="35000"/>
            </a:spcAft>
            <a:buFont typeface="Arial" panose="020B0604020202020204" pitchFamily="34" charset="0"/>
            <a:buChar char="•"/>
          </a:pPr>
          <a:r>
            <a:rPr lang="vi-VN" sz="2000" b="1" i="0" kern="1200">
              <a:solidFill>
                <a:schemeClr val="tx1"/>
              </a:solidFill>
              <a:latin typeface="+mj-lt"/>
            </a:rPr>
            <a:t>Đảm bảo sự đồng bộ giữa mục tiêu, nội dung dạy học, phương pháp dạy học, đánh giá và các điều kiện thực hiện</a:t>
          </a:r>
          <a:endParaRPr lang="en-US" sz="2000" b="1" kern="1200">
            <a:solidFill>
              <a:schemeClr val="tx1"/>
            </a:solidFill>
            <a:latin typeface="+mj-lt"/>
            <a:cs typeface="Times New Roman" panose="02020603050405020304" pitchFamily="18" charset="0"/>
          </a:endParaRPr>
        </a:p>
      </dsp:txBody>
      <dsp:txXfrm>
        <a:off x="1088431" y="2917843"/>
        <a:ext cx="9218506" cy="833607"/>
      </dsp:txXfrm>
    </dsp:sp>
    <dsp:sp modelId="{4E703072-BB88-4629-9D62-4D66ADE90CD7}">
      <dsp:nvSpPr>
        <dsp:cNvPr id="0" name=""/>
        <dsp:cNvSpPr/>
      </dsp:nvSpPr>
      <dsp:spPr>
        <a:xfrm>
          <a:off x="567426" y="2813642"/>
          <a:ext cx="1042009" cy="1042009"/>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90CE00D-917A-4956-952F-A3BD001ED107}">
      <dsp:nvSpPr>
        <dsp:cNvPr id="0" name=""/>
        <dsp:cNvSpPr/>
      </dsp:nvSpPr>
      <dsp:spPr>
        <a:xfrm>
          <a:off x="610504" y="4168472"/>
          <a:ext cx="9696433" cy="8336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1676" tIns="50800" rIns="50800" bIns="50800" numCol="1" spcCol="1270" anchor="ctr" anchorCtr="0">
          <a:noAutofit/>
        </a:bodyPr>
        <a:lstStyle/>
        <a:p>
          <a:pPr lvl="0" algn="l" defTabSz="889000">
            <a:lnSpc>
              <a:spcPct val="90000"/>
            </a:lnSpc>
            <a:spcBef>
              <a:spcPct val="0"/>
            </a:spcBef>
            <a:spcAft>
              <a:spcPct val="35000"/>
            </a:spcAft>
          </a:pPr>
          <a:r>
            <a:rPr lang="vi-VN" sz="2000" b="1" i="0" kern="1200">
              <a:solidFill>
                <a:schemeClr val="tx1"/>
              </a:solidFill>
              <a:latin typeface="+mj-lt"/>
            </a:rPr>
            <a:t>Tăng quyền chủ động cho nhà trường, giáo viên trong việc xây dựng và triển khai kế hoạch giáo dục</a:t>
          </a:r>
          <a:endParaRPr lang="en-US" sz="2000" b="1" kern="1200">
            <a:solidFill>
              <a:schemeClr val="tx1"/>
            </a:solidFill>
            <a:latin typeface="+mj-lt"/>
            <a:cs typeface="Times New Roman" panose="02020603050405020304" pitchFamily="18" charset="0"/>
          </a:endParaRPr>
        </a:p>
      </dsp:txBody>
      <dsp:txXfrm>
        <a:off x="610504" y="4168472"/>
        <a:ext cx="9696433" cy="833607"/>
      </dsp:txXfrm>
    </dsp:sp>
    <dsp:sp modelId="{2F7E8EED-2928-48DA-A965-A93C143749CF}">
      <dsp:nvSpPr>
        <dsp:cNvPr id="0" name=""/>
        <dsp:cNvSpPr/>
      </dsp:nvSpPr>
      <dsp:spPr>
        <a:xfrm>
          <a:off x="89500" y="4064271"/>
          <a:ext cx="1042009" cy="1042009"/>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D7DE3-6C31-4C17-92D5-AC1DA5630435}">
      <dsp:nvSpPr>
        <dsp:cNvPr id="0" name=""/>
        <dsp:cNvSpPr/>
      </dsp:nvSpPr>
      <dsp:spPr>
        <a:xfrm rot="16200000">
          <a:off x="-1137146" y="1139813"/>
          <a:ext cx="4897120" cy="2617492"/>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US" sz="2000" b="1" kern="1200">
              <a:solidFill>
                <a:schemeClr val="tx1"/>
              </a:solidFill>
              <a:latin typeface="Times New Roman" panose="02020603050405020304" pitchFamily="18" charset="0"/>
              <a:cs typeface="Times New Roman" panose="02020603050405020304" pitchFamily="18" charset="0"/>
            </a:rPr>
            <a:t>Tam giác đều</a:t>
          </a:r>
        </a:p>
        <a:p>
          <a:pPr marL="228600" lvl="1" indent="-228600" algn="l" defTabSz="889000">
            <a:lnSpc>
              <a:spcPct val="90000"/>
            </a:lnSpc>
            <a:spcBef>
              <a:spcPct val="0"/>
            </a:spcBef>
            <a:spcAft>
              <a:spcPct val="15000"/>
            </a:spcAft>
            <a:buChar char="••"/>
          </a:pPr>
          <a:r>
            <a:rPr lang="en-US" sz="2000" b="1" kern="1200">
              <a:solidFill>
                <a:schemeClr val="tx1"/>
              </a:solidFill>
              <a:latin typeface="Times New Roman" panose="02020603050405020304" pitchFamily="18" charset="0"/>
              <a:cs typeface="Times New Roman" panose="02020603050405020304" pitchFamily="18" charset="0"/>
            </a:rPr>
            <a:t>Bổ sung vào bài hình tam giác</a:t>
          </a:r>
        </a:p>
        <a:p>
          <a:pPr marL="228600" lvl="1" indent="-228600" algn="l" defTabSz="889000">
            <a:lnSpc>
              <a:spcPct val="90000"/>
            </a:lnSpc>
            <a:spcBef>
              <a:spcPct val="0"/>
            </a:spcBef>
            <a:spcAft>
              <a:spcPct val="15000"/>
            </a:spcAft>
            <a:buChar char="••"/>
          </a:pPr>
          <a:r>
            <a:rPr lang="en-US" sz="2000" b="1" kern="1200">
              <a:solidFill>
                <a:schemeClr val="tx1"/>
              </a:solidFill>
              <a:latin typeface="Times New Roman" panose="02020603050405020304" pitchFamily="18" charset="0"/>
              <a:cs typeface="Times New Roman" panose="02020603050405020304" pitchFamily="18" charset="0"/>
            </a:rPr>
            <a:t>HS nhận dạng được tam giác đều</a:t>
          </a:r>
        </a:p>
      </dsp:txBody>
      <dsp:txXfrm rot="5400000">
        <a:off x="2668" y="979423"/>
        <a:ext cx="2617492" cy="2938272"/>
      </dsp:txXfrm>
    </dsp:sp>
    <dsp:sp modelId="{E78F6314-C4BC-49B1-AEA6-BE7885714A26}">
      <dsp:nvSpPr>
        <dsp:cNvPr id="0" name=""/>
        <dsp:cNvSpPr/>
      </dsp:nvSpPr>
      <dsp:spPr>
        <a:xfrm rot="16200000">
          <a:off x="1676657" y="1139813"/>
          <a:ext cx="4897120" cy="2617492"/>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US" sz="2000" b="1" kern="1200">
              <a:solidFill>
                <a:schemeClr val="tx1"/>
              </a:solidFill>
              <a:latin typeface="Times New Roman" panose="02020603050405020304" pitchFamily="18" charset="0"/>
              <a:cs typeface="Times New Roman" panose="02020603050405020304" pitchFamily="18" charset="0"/>
            </a:rPr>
            <a:t>Hình trụ và hình khai triển</a:t>
          </a:r>
        </a:p>
        <a:p>
          <a:pPr marL="228600" lvl="1" indent="-228600" algn="l" defTabSz="889000">
            <a:lnSpc>
              <a:spcPct val="90000"/>
            </a:lnSpc>
            <a:spcBef>
              <a:spcPct val="0"/>
            </a:spcBef>
            <a:spcAft>
              <a:spcPct val="15000"/>
            </a:spcAft>
            <a:buChar char="••"/>
          </a:pPr>
          <a:r>
            <a:rPr lang="en-US" sz="2000" b="1" kern="1200">
              <a:solidFill>
                <a:schemeClr val="tx1"/>
              </a:solidFill>
              <a:latin typeface="Times New Roman" panose="02020603050405020304" pitchFamily="18" charset="0"/>
              <a:cs typeface="Times New Roman" panose="02020603050405020304" pitchFamily="18" charset="0"/>
            </a:rPr>
            <a:t>Bổ sung vào bài hình trụ, hình cầu</a:t>
          </a:r>
        </a:p>
        <a:p>
          <a:pPr marL="228600" lvl="1" indent="-228600" algn="l" defTabSz="889000">
            <a:lnSpc>
              <a:spcPct val="90000"/>
            </a:lnSpc>
            <a:spcBef>
              <a:spcPct val="0"/>
            </a:spcBef>
            <a:spcAft>
              <a:spcPct val="15000"/>
            </a:spcAft>
            <a:buChar char="••"/>
          </a:pPr>
          <a:r>
            <a:rPr lang="en-US" sz="2000" b="1" kern="1200">
              <a:solidFill>
                <a:schemeClr val="tx1"/>
              </a:solidFill>
              <a:latin typeface="Times New Roman" panose="02020603050405020304" pitchFamily="18" charset="0"/>
              <a:cs typeface="Times New Roman" panose="02020603050405020304" pitchFamily="18" charset="0"/>
            </a:rPr>
            <a:t>Lồng ghép nội dung hình khai triển của hình trụ</a:t>
          </a:r>
        </a:p>
      </dsp:txBody>
      <dsp:txXfrm rot="5400000">
        <a:off x="2816471" y="979423"/>
        <a:ext cx="2617492" cy="2938272"/>
      </dsp:txXfrm>
    </dsp:sp>
    <dsp:sp modelId="{DE7E109E-49FD-4D46-AB57-8DD7251C023E}">
      <dsp:nvSpPr>
        <dsp:cNvPr id="0" name=""/>
        <dsp:cNvSpPr/>
      </dsp:nvSpPr>
      <dsp:spPr>
        <a:xfrm rot="16200000">
          <a:off x="4490462" y="1139813"/>
          <a:ext cx="4897120" cy="2617492"/>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US" sz="2000" b="1" kern="1200">
              <a:solidFill>
                <a:schemeClr val="tx1"/>
              </a:solidFill>
              <a:latin typeface="Times New Roman" panose="02020603050405020304" pitchFamily="18" charset="0"/>
              <a:cs typeface="Times New Roman" panose="02020603050405020304" pitchFamily="18" charset="0"/>
            </a:rPr>
            <a:t>Bổ sung đơn vị mi-li-lít</a:t>
          </a:r>
        </a:p>
        <a:p>
          <a:pPr marL="228600" lvl="1" indent="-228600" algn="l" defTabSz="889000">
            <a:lnSpc>
              <a:spcPct val="90000"/>
            </a:lnSpc>
            <a:spcBef>
              <a:spcPct val="0"/>
            </a:spcBef>
            <a:spcAft>
              <a:spcPct val="15000"/>
            </a:spcAft>
            <a:buChar char="••"/>
          </a:pPr>
          <a:r>
            <a:rPr lang="en-US" sz="2000" b="1" kern="1200">
              <a:solidFill>
                <a:schemeClr val="tx1"/>
              </a:solidFill>
              <a:latin typeface="Times New Roman" panose="02020603050405020304" pitchFamily="18" charset="0"/>
              <a:cs typeface="Times New Roman" panose="02020603050405020304" pitchFamily="18" charset="0"/>
            </a:rPr>
            <a:t>Tích hợp vào bài lít</a:t>
          </a:r>
        </a:p>
        <a:p>
          <a:pPr marL="228600" lvl="1" indent="-228600" algn="l" defTabSz="889000">
            <a:lnSpc>
              <a:spcPct val="90000"/>
            </a:lnSpc>
            <a:spcBef>
              <a:spcPct val="0"/>
            </a:spcBef>
            <a:spcAft>
              <a:spcPct val="15000"/>
            </a:spcAft>
            <a:buChar char="••"/>
          </a:pPr>
          <a:r>
            <a:rPr lang="en-US" sz="2000" b="1" kern="1200">
              <a:solidFill>
                <a:schemeClr val="tx1"/>
              </a:solidFill>
              <a:latin typeface="Times New Roman" panose="02020603050405020304" pitchFamily="18" charset="0"/>
              <a:cs typeface="Times New Roman" panose="02020603050405020304" pitchFamily="18" charset="0"/>
            </a:rPr>
            <a:t>HS nhận biết, chuyển đổi và tính toán</a:t>
          </a:r>
        </a:p>
      </dsp:txBody>
      <dsp:txXfrm rot="5400000">
        <a:off x="5630276" y="979423"/>
        <a:ext cx="2617492" cy="2938272"/>
      </dsp:txXfrm>
    </dsp:sp>
    <dsp:sp modelId="{022D4929-7160-4E88-9308-186F2072B0E8}">
      <dsp:nvSpPr>
        <dsp:cNvPr id="0" name=""/>
        <dsp:cNvSpPr/>
      </dsp:nvSpPr>
      <dsp:spPr>
        <a:xfrm rot="16200000">
          <a:off x="7304266" y="1139813"/>
          <a:ext cx="4897120" cy="2617492"/>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US" sz="2000" b="1" kern="1200">
              <a:solidFill>
                <a:schemeClr val="tx1"/>
              </a:solidFill>
              <a:latin typeface="Times New Roman" panose="02020603050405020304" pitchFamily="18" charset="0"/>
              <a:cs typeface="Times New Roman" panose="02020603050405020304" pitchFamily="18" charset="0"/>
            </a:rPr>
            <a:t>Tổ chức một số hoạt động để giới thiệu yếu tố xác suất</a:t>
          </a:r>
        </a:p>
        <a:p>
          <a:pPr marL="228600" lvl="1" indent="-228600" algn="l" defTabSz="889000">
            <a:lnSpc>
              <a:spcPct val="90000"/>
            </a:lnSpc>
            <a:spcBef>
              <a:spcPct val="0"/>
            </a:spcBef>
            <a:spcAft>
              <a:spcPct val="15000"/>
            </a:spcAft>
            <a:buChar char="••"/>
          </a:pPr>
          <a:r>
            <a:rPr lang="en-US" sz="2000" b="1" kern="1200">
              <a:solidFill>
                <a:schemeClr val="tx1"/>
              </a:solidFill>
              <a:latin typeface="Times New Roman" panose="02020603050405020304" pitchFamily="18" charset="0"/>
              <a:cs typeface="Times New Roman" panose="02020603050405020304" pitchFamily="18" charset="0"/>
            </a:rPr>
            <a:t>Tổ chức các trò chơi, thi đua toán tư duy</a:t>
          </a:r>
        </a:p>
        <a:p>
          <a:pPr marL="228600" lvl="1" indent="-228600" algn="l" defTabSz="889000">
            <a:lnSpc>
              <a:spcPct val="90000"/>
            </a:lnSpc>
            <a:spcBef>
              <a:spcPct val="0"/>
            </a:spcBef>
            <a:spcAft>
              <a:spcPct val="15000"/>
            </a:spcAft>
            <a:buChar char="••"/>
          </a:pPr>
          <a:r>
            <a:rPr lang="en-US" sz="2000" b="1" kern="1200">
              <a:solidFill>
                <a:schemeClr val="tx1"/>
              </a:solidFill>
              <a:latin typeface="Times New Roman" panose="02020603050405020304" pitchFamily="18" charset="0"/>
              <a:cs typeface="Times New Roman" panose="02020603050405020304" pitchFamily="18" charset="0"/>
            </a:rPr>
            <a:t>Cho học sinh trải nghiệm thực tiễn</a:t>
          </a:r>
        </a:p>
      </dsp:txBody>
      <dsp:txXfrm rot="5400000">
        <a:off x="8444080" y="979423"/>
        <a:ext cx="2617492" cy="29382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4899-68E9-4C68-A29E-5D839EAB5719}">
      <dsp:nvSpPr>
        <dsp:cNvPr id="0" name=""/>
        <dsp:cNvSpPr/>
      </dsp:nvSpPr>
      <dsp:spPr>
        <a:xfrm>
          <a:off x="-6727007" y="-1028658"/>
          <a:ext cx="8006496" cy="8006496"/>
        </a:xfrm>
        <a:prstGeom prst="blockArc">
          <a:avLst>
            <a:gd name="adj1" fmla="val 18900000"/>
            <a:gd name="adj2" fmla="val 2700000"/>
            <a:gd name="adj3" fmla="val 27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156CE-2440-4C37-94FB-4BCDCE473207}">
      <dsp:nvSpPr>
        <dsp:cNvPr id="0" name=""/>
        <dsp:cNvSpPr/>
      </dsp:nvSpPr>
      <dsp:spPr>
        <a:xfrm>
          <a:off x="476231" y="313283"/>
          <a:ext cx="10601262" cy="626329"/>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497149" tIns="55880" rIns="55880" bIns="55880" numCol="1" spcCol="1270" anchor="ctr" anchorCtr="0">
          <a:noAutofit/>
        </a:bodyPr>
        <a:lstStyle/>
        <a:p>
          <a:pPr lvl="0" algn="just" defTabSz="977900">
            <a:lnSpc>
              <a:spcPct val="90000"/>
            </a:lnSpc>
            <a:spcBef>
              <a:spcPct val="0"/>
            </a:spcBef>
            <a:spcAft>
              <a:spcPct val="35000"/>
            </a:spcAft>
          </a:pPr>
          <a:r>
            <a:rPr lang="en-US" sz="2200" kern="1200" dirty="0">
              <a:solidFill>
                <a:srgbClr val="000000"/>
              </a:solidFill>
              <a:effectLst/>
              <a:latin typeface="Times New Roman" panose="02020603050405020304" pitchFamily="18" charset="0"/>
              <a:ea typeface="MS Mincho" panose="02020609040205080304" pitchFamily="49" charset="-128"/>
            </a:rPr>
            <a:t>1. </a:t>
          </a:r>
          <a:r>
            <a:rPr lang="en-US" sz="2200" kern="1200" dirty="0" err="1">
              <a:solidFill>
                <a:srgbClr val="000000"/>
              </a:solidFill>
              <a:effectLst/>
              <a:latin typeface="Times New Roman" panose="02020603050405020304" pitchFamily="18" charset="0"/>
              <a:ea typeface="MS Mincho" panose="02020609040205080304" pitchFamily="49" charset="-128"/>
            </a:rPr>
            <a:t>Những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điểm</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mới</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cần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lưu</a:t>
          </a:r>
          <a:r>
            <a:rPr lang="en-US" sz="2200" kern="1200" dirty="0">
              <a:solidFill>
                <a:srgbClr val="000000"/>
              </a:solidFill>
              <a:effectLst/>
              <a:latin typeface="Times New Roman" panose="02020603050405020304" pitchFamily="18" charset="0"/>
              <a:ea typeface="MS Mincho" panose="02020609040205080304" pitchFamily="49" charset="-128"/>
            </a:rPr>
            <a:t> ý </a:t>
          </a:r>
          <a:r>
            <a:rPr lang="en-US" sz="2200" kern="1200" dirty="0" err="1">
              <a:solidFill>
                <a:srgbClr val="000000"/>
              </a:solidFill>
              <a:effectLst/>
              <a:latin typeface="Times New Roman" panose="02020603050405020304" pitchFamily="18" charset="0"/>
              <a:ea typeface="MS Mincho" panose="02020609040205080304" pitchFamily="49" charset="-128"/>
            </a:rPr>
            <a:t>trong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các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môn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học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lớp</a:t>
          </a:r>
          <a:r>
            <a:rPr lang="en-US" sz="2200" kern="1200" dirty="0">
              <a:solidFill>
                <a:srgbClr val="000000"/>
              </a:solidFill>
              <a:effectLst/>
              <a:latin typeface="Times New Roman" panose="02020603050405020304" pitchFamily="18" charset="0"/>
              <a:ea typeface="MS Mincho" panose="02020609040205080304" pitchFamily="49" charset="-128"/>
            </a:rPr>
            <a:t> 5 CT 2018</a:t>
          </a:r>
          <a:endParaRPr lang="x-none" sz="2200" kern="1200" dirty="0">
            <a:latin typeface="Times New Roman" panose="02020603050405020304" pitchFamily="18" charset="0"/>
            <a:cs typeface="Times New Roman" panose="02020603050405020304" pitchFamily="18" charset="0"/>
          </a:endParaRPr>
        </a:p>
      </dsp:txBody>
      <dsp:txXfrm>
        <a:off x="476231" y="313283"/>
        <a:ext cx="10601262" cy="626329"/>
      </dsp:txXfrm>
    </dsp:sp>
    <dsp:sp modelId="{71633F34-659D-4E71-A512-38EA9A72799E}">
      <dsp:nvSpPr>
        <dsp:cNvPr id="0" name=""/>
        <dsp:cNvSpPr/>
      </dsp:nvSpPr>
      <dsp:spPr>
        <a:xfrm>
          <a:off x="84775" y="234992"/>
          <a:ext cx="782911" cy="7829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F3A55-1540-4837-B509-E4CF7B07CD92}">
      <dsp:nvSpPr>
        <dsp:cNvPr id="0" name=""/>
        <dsp:cNvSpPr/>
      </dsp:nvSpPr>
      <dsp:spPr>
        <a:xfrm>
          <a:off x="991430" y="1252659"/>
          <a:ext cx="10086063" cy="626329"/>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497149" tIns="55880" rIns="55880" bIns="55880" numCol="1" spcCol="1270" anchor="ctr" anchorCtr="0">
          <a:noAutofit/>
        </a:bodyPr>
        <a:lstStyle/>
        <a:p>
          <a:pPr lvl="0" algn="just" defTabSz="977900">
            <a:lnSpc>
              <a:spcPct val="90000"/>
            </a:lnSpc>
            <a:spcBef>
              <a:spcPct val="0"/>
            </a:spcBef>
            <a:spcAft>
              <a:spcPct val="35000"/>
            </a:spcAft>
          </a:pPr>
          <a:r>
            <a:rPr lang="en-US" sz="2200" kern="1200" dirty="0">
              <a:solidFill>
                <a:srgbClr val="000000"/>
              </a:solidFill>
              <a:effectLst/>
              <a:latin typeface="Times New Roman" panose="02020603050405020304" pitchFamily="18" charset="0"/>
              <a:ea typeface="MS Mincho" panose="02020609040205080304" pitchFamily="49" charset="-128"/>
            </a:rPr>
            <a:t>2. </a:t>
          </a:r>
          <a:r>
            <a:rPr lang="en-US" sz="2200" kern="1200" dirty="0" err="1">
              <a:solidFill>
                <a:srgbClr val="000000"/>
              </a:solidFill>
              <a:effectLst/>
              <a:latin typeface="Times New Roman" panose="02020603050405020304" pitchFamily="18" charset="0"/>
              <a:ea typeface="MS Mincho" panose="02020609040205080304" pitchFamily="49" charset="-128"/>
            </a:rPr>
            <a:t>Một</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số</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nguyên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tắc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để</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điều</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chỉnh</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nội</a:t>
          </a:r>
          <a:r>
            <a:rPr lang="en-US" sz="2200" kern="1200" dirty="0">
              <a:solidFill>
                <a:srgbClr val="000000"/>
              </a:solidFill>
              <a:effectLst/>
              <a:latin typeface="Times New Roman" panose="02020603050405020304" pitchFamily="18" charset="0"/>
              <a:ea typeface="MS Mincho" panose="02020609040205080304" pitchFamily="49" charset="-128"/>
            </a:rPr>
            <a:t> dung </a:t>
          </a:r>
          <a:r>
            <a:rPr lang="en-US" sz="2200" kern="1200" dirty="0" err="1">
              <a:solidFill>
                <a:srgbClr val="000000"/>
              </a:solidFill>
              <a:effectLst/>
              <a:latin typeface="Times New Roman" panose="02020603050405020304" pitchFamily="18" charset="0"/>
              <a:ea typeface="MS Mincho" panose="02020609040205080304" pitchFamily="49" charset="-128"/>
            </a:rPr>
            <a:t>và</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phương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pháp</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dạy</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học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các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môn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học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lớp</a:t>
          </a:r>
          <a:r>
            <a:rPr lang="en-US" sz="2200" kern="1200" dirty="0">
              <a:solidFill>
                <a:srgbClr val="000000"/>
              </a:solidFill>
              <a:effectLst/>
              <a:latin typeface="Times New Roman" panose="02020603050405020304" pitchFamily="18" charset="0"/>
              <a:ea typeface="MS Mincho" panose="02020609040205080304" pitchFamily="49" charset="-128"/>
            </a:rPr>
            <a:t> 5 CT </a:t>
          </a:r>
          <a:r>
            <a:rPr lang="en-US" sz="2200" kern="1200" dirty="0" err="1">
              <a:solidFill>
                <a:srgbClr val="000000"/>
              </a:solidFill>
              <a:effectLst/>
              <a:latin typeface="Times New Roman" panose="02020603050405020304" pitchFamily="18" charset="0"/>
              <a:ea typeface="MS Mincho" panose="02020609040205080304" pitchFamily="49" charset="-128"/>
            </a:rPr>
            <a:t>hiện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hành</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theo</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định</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hướng</a:t>
          </a:r>
          <a:r>
            <a:rPr lang="en-US" sz="2200" kern="1200" dirty="0">
              <a:solidFill>
                <a:srgbClr val="000000"/>
              </a:solidFill>
              <a:effectLst/>
              <a:latin typeface="Times New Roman" panose="02020603050405020304" pitchFamily="18" charset="0"/>
              <a:ea typeface="MS Mincho" panose="02020609040205080304" pitchFamily="49" charset="-128"/>
            </a:rPr>
            <a:t> CT 2018</a:t>
          </a:r>
          <a:endParaRPr lang="x-none" sz="2200" kern="1200" dirty="0">
            <a:latin typeface="Times New Roman" panose="02020603050405020304" pitchFamily="18" charset="0"/>
            <a:cs typeface="Times New Roman" panose="02020603050405020304" pitchFamily="18" charset="0"/>
          </a:endParaRPr>
        </a:p>
      </dsp:txBody>
      <dsp:txXfrm>
        <a:off x="991430" y="1252659"/>
        <a:ext cx="10086063" cy="626329"/>
      </dsp:txXfrm>
    </dsp:sp>
    <dsp:sp modelId="{AA4809EC-30BA-4F9A-AE11-971DEA99E64E}">
      <dsp:nvSpPr>
        <dsp:cNvPr id="0" name=""/>
        <dsp:cNvSpPr/>
      </dsp:nvSpPr>
      <dsp:spPr>
        <a:xfrm>
          <a:off x="599974" y="1174367"/>
          <a:ext cx="782911" cy="7829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A6F429-E184-494D-89F9-90FA14FE92CC}">
      <dsp:nvSpPr>
        <dsp:cNvPr id="0" name=""/>
        <dsp:cNvSpPr/>
      </dsp:nvSpPr>
      <dsp:spPr>
        <a:xfrm>
          <a:off x="1227018" y="2192034"/>
          <a:ext cx="9850476" cy="626329"/>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497149" tIns="55880" rIns="55880" bIns="55880" numCol="1" spcCol="1270" anchor="ctr" anchorCtr="0">
          <a:noAutofit/>
        </a:bodyPr>
        <a:lstStyle/>
        <a:p>
          <a:pPr lvl="0" algn="just" defTabSz="977900">
            <a:lnSpc>
              <a:spcPct val="90000"/>
            </a:lnSpc>
            <a:spcBef>
              <a:spcPct val="0"/>
            </a:spcBef>
            <a:spcAft>
              <a:spcPct val="35000"/>
            </a:spcAft>
          </a:pPr>
          <a:r>
            <a:rPr lang="en-US" sz="2200" kern="1200" dirty="0">
              <a:solidFill>
                <a:srgbClr val="000000"/>
              </a:solidFill>
              <a:effectLst/>
              <a:latin typeface="Times New Roman" panose="02020603050405020304" pitchFamily="18" charset="0"/>
              <a:ea typeface="MS Mincho" panose="02020609040205080304" pitchFamily="49" charset="-128"/>
            </a:rPr>
            <a:t>3. </a:t>
          </a:r>
          <a:r>
            <a:rPr lang="en-US" sz="2200" kern="1200" dirty="0" err="1">
              <a:solidFill>
                <a:srgbClr val="000000"/>
              </a:solidFill>
              <a:effectLst/>
              <a:latin typeface="Times New Roman" panose="02020603050405020304" pitchFamily="18" charset="0"/>
              <a:ea typeface="MS Mincho" panose="02020609040205080304" pitchFamily="49" charset="-128"/>
            </a:rPr>
            <a:t>Điều</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chỉnh</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nội</a:t>
          </a:r>
          <a:r>
            <a:rPr lang="en-US" sz="2200" kern="1200" dirty="0">
              <a:solidFill>
                <a:srgbClr val="000000"/>
              </a:solidFill>
              <a:effectLst/>
              <a:latin typeface="Times New Roman" panose="02020603050405020304" pitchFamily="18" charset="0"/>
              <a:ea typeface="MS Mincho" panose="02020609040205080304" pitchFamily="49" charset="-128"/>
            </a:rPr>
            <a:t> dung </a:t>
          </a:r>
          <a:r>
            <a:rPr lang="en-US" sz="2200" kern="1200" dirty="0" err="1">
              <a:solidFill>
                <a:srgbClr val="000000"/>
              </a:solidFill>
              <a:effectLst/>
              <a:latin typeface="Times New Roman" panose="02020603050405020304" pitchFamily="18" charset="0"/>
              <a:ea typeface="MS Mincho" panose="02020609040205080304" pitchFamily="49" charset="-128"/>
            </a:rPr>
            <a:t>dạy</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học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các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môn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học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lớp</a:t>
          </a:r>
          <a:r>
            <a:rPr lang="en-US" sz="2200" kern="1200" dirty="0">
              <a:solidFill>
                <a:srgbClr val="000000"/>
              </a:solidFill>
              <a:effectLst/>
              <a:latin typeface="Times New Roman" panose="02020603050405020304" pitchFamily="18" charset="0"/>
              <a:ea typeface="MS Mincho" panose="02020609040205080304" pitchFamily="49" charset="-128"/>
            </a:rPr>
            <a:t> 5 CT </a:t>
          </a:r>
          <a:r>
            <a:rPr lang="en-US" sz="2200" kern="1200" dirty="0" err="1">
              <a:solidFill>
                <a:srgbClr val="000000"/>
              </a:solidFill>
              <a:effectLst/>
              <a:latin typeface="Times New Roman" panose="02020603050405020304" pitchFamily="18" charset="0"/>
              <a:ea typeface="MS Mincho" panose="02020609040205080304" pitchFamily="49" charset="-128"/>
            </a:rPr>
            <a:t>hiện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hành</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theo</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định</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hướng</a:t>
          </a:r>
          <a:r>
            <a:rPr lang="en-US" sz="2200" kern="1200" dirty="0">
              <a:solidFill>
                <a:srgbClr val="000000"/>
              </a:solidFill>
              <a:effectLst/>
              <a:latin typeface="Times New Roman" panose="02020603050405020304" pitchFamily="18" charset="0"/>
              <a:ea typeface="MS Mincho" panose="02020609040205080304" pitchFamily="49" charset="-128"/>
            </a:rPr>
            <a:t> CT 2018 </a:t>
          </a:r>
          <a:endParaRPr lang="x-none" sz="2200" kern="1200" dirty="0"/>
        </a:p>
      </dsp:txBody>
      <dsp:txXfrm>
        <a:off x="1227018" y="2192034"/>
        <a:ext cx="9850476" cy="626329"/>
      </dsp:txXfrm>
    </dsp:sp>
    <dsp:sp modelId="{E65210C4-FE0F-4BA6-B4BA-B8EFB13C744D}">
      <dsp:nvSpPr>
        <dsp:cNvPr id="0" name=""/>
        <dsp:cNvSpPr/>
      </dsp:nvSpPr>
      <dsp:spPr>
        <a:xfrm>
          <a:off x="835562" y="2113743"/>
          <a:ext cx="782911" cy="7829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2067BD-13CA-4659-8230-D7BF6B00D6DE}">
      <dsp:nvSpPr>
        <dsp:cNvPr id="0" name=""/>
        <dsp:cNvSpPr/>
      </dsp:nvSpPr>
      <dsp:spPr>
        <a:xfrm>
          <a:off x="1227018" y="3130814"/>
          <a:ext cx="9850476" cy="626329"/>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497149" tIns="55880" rIns="55880" bIns="55880" numCol="1" spcCol="1270" anchor="ctr" anchorCtr="0">
          <a:noAutofit/>
        </a:bodyPr>
        <a:lstStyle/>
        <a:p>
          <a:pPr lvl="0" algn="just" defTabSz="977900">
            <a:lnSpc>
              <a:spcPct val="90000"/>
            </a:lnSpc>
            <a:spcBef>
              <a:spcPct val="0"/>
            </a:spcBef>
            <a:spcAft>
              <a:spcPct val="35000"/>
            </a:spcAft>
          </a:pPr>
          <a:r>
            <a:rPr lang="nb-NO" sz="2200" kern="1200" dirty="0">
              <a:solidFill>
                <a:srgbClr val="000000"/>
              </a:solidFill>
              <a:effectLst/>
              <a:latin typeface="Times New Roman" panose="02020603050405020304" pitchFamily="18" charset="0"/>
              <a:ea typeface="Times New Roman" panose="02020603050405020304" pitchFamily="18" charset="0"/>
            </a:rPr>
            <a:t>4. Điều chỉnh phương pháp và hình thức</a:t>
          </a:r>
          <a:r>
            <a:rPr lang="vi-VN" sz="2200" kern="1200" dirty="0">
              <a:solidFill>
                <a:srgbClr val="000000"/>
              </a:solidFill>
              <a:effectLst/>
              <a:latin typeface="Times New Roman" panose="02020603050405020304" pitchFamily="18" charset="0"/>
              <a:ea typeface="Times New Roman" panose="02020603050405020304" pitchFamily="18" charset="0"/>
            </a:rPr>
            <a:t> tổ chức dạy </a:t>
          </a:r>
          <a:r>
            <a:rPr lang="en-US" sz="2200" kern="1200" dirty="0" err="1">
              <a:solidFill>
                <a:srgbClr val="000000"/>
              </a:solidFill>
              <a:effectLst/>
              <a:latin typeface="Times New Roman" panose="02020603050405020304" pitchFamily="18" charset="0"/>
              <a:ea typeface="Times New Roman" panose="02020603050405020304" pitchFamily="18" charset="0"/>
            </a:rPr>
            <a:t>học</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các</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môn</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học</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lớp</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vi-VN" sz="2200" kern="1200" dirty="0">
              <a:solidFill>
                <a:srgbClr val="000000"/>
              </a:solidFill>
              <a:effectLst/>
              <a:latin typeface="Times New Roman" panose="02020603050405020304" pitchFamily="18" charset="0"/>
              <a:ea typeface="Times New Roman" panose="02020603050405020304" pitchFamily="18" charset="0"/>
            </a:rPr>
            <a:t>5 </a:t>
          </a:r>
          <a:r>
            <a:rPr lang="en-US" sz="2200" kern="1200" dirty="0">
              <a:solidFill>
                <a:srgbClr val="000000"/>
              </a:solidFill>
              <a:effectLst/>
              <a:latin typeface="Times New Roman" panose="02020603050405020304" pitchFamily="18" charset="0"/>
              <a:ea typeface="Times New Roman" panose="02020603050405020304" pitchFamily="18" charset="0"/>
            </a:rPr>
            <a:t>CT</a:t>
          </a:r>
          <a:r>
            <a:rPr lang="vi-VN" sz="2200" kern="1200" dirty="0">
              <a:solidFill>
                <a:srgbClr val="000000"/>
              </a:solidFill>
              <a:effectLst/>
              <a:latin typeface="Times New Roman" panose="02020603050405020304" pitchFamily="18" charset="0"/>
              <a:ea typeface="Times New Roman" panose="02020603050405020304" pitchFamily="18" charset="0"/>
            </a:rPr>
            <a:t> hiện hành theo định hướng CT 2018</a:t>
          </a:r>
          <a:endParaRPr lang="x-none" sz="2200" kern="1200" dirty="0"/>
        </a:p>
      </dsp:txBody>
      <dsp:txXfrm>
        <a:off x="1227018" y="3130814"/>
        <a:ext cx="9850476" cy="626329"/>
      </dsp:txXfrm>
    </dsp:sp>
    <dsp:sp modelId="{B7735DF8-CF7A-431F-A4B3-A7DB7A6BD543}">
      <dsp:nvSpPr>
        <dsp:cNvPr id="0" name=""/>
        <dsp:cNvSpPr/>
      </dsp:nvSpPr>
      <dsp:spPr>
        <a:xfrm>
          <a:off x="835562" y="3052523"/>
          <a:ext cx="782911" cy="7829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F98A5F-15AC-44C5-AF35-EF25131B7EDE}">
      <dsp:nvSpPr>
        <dsp:cNvPr id="0" name=""/>
        <dsp:cNvSpPr/>
      </dsp:nvSpPr>
      <dsp:spPr>
        <a:xfrm>
          <a:off x="991430" y="4070190"/>
          <a:ext cx="10086063" cy="626329"/>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497149" tIns="55880" rIns="55880" bIns="55880" numCol="1" spcCol="1270" anchor="ctr" anchorCtr="0">
          <a:noAutofit/>
        </a:bodyPr>
        <a:lstStyle/>
        <a:p>
          <a:pPr lvl="0" algn="just" defTabSz="977900">
            <a:lnSpc>
              <a:spcPct val="90000"/>
            </a:lnSpc>
            <a:spcBef>
              <a:spcPct val="0"/>
            </a:spcBef>
            <a:spcAft>
              <a:spcPct val="35000"/>
            </a:spcAft>
          </a:pPr>
          <a:r>
            <a:rPr lang="nb-NO" sz="2200" kern="1200" dirty="0">
              <a:solidFill>
                <a:srgbClr val="000000"/>
              </a:solidFill>
              <a:effectLst/>
              <a:latin typeface="Times New Roman" panose="02020603050405020304" pitchFamily="18" charset="0"/>
              <a:ea typeface="Times New Roman" panose="02020603050405020304" pitchFamily="18" charset="0"/>
            </a:rPr>
            <a:t>5. Điều chỉnh đánh giá</a:t>
          </a:r>
          <a:r>
            <a:rPr lang="vi-VN" sz="2200" kern="1200" dirty="0">
              <a:solidFill>
                <a:srgbClr val="000000"/>
              </a:solidFill>
              <a:effectLst/>
              <a:latin typeface="Times New Roman" panose="02020603050405020304" pitchFamily="18" charset="0"/>
              <a:ea typeface="Times New Roman" panose="02020603050405020304" pitchFamily="18" charset="0"/>
            </a:rPr>
            <a:t> học sinh trong </a:t>
          </a:r>
          <a:r>
            <a:rPr lang="en-US" sz="2200" kern="1200" dirty="0" err="1">
              <a:solidFill>
                <a:srgbClr val="000000"/>
              </a:solidFill>
              <a:effectLst/>
              <a:latin typeface="Times New Roman" panose="02020603050405020304" pitchFamily="18" charset="0"/>
              <a:ea typeface="Times New Roman" panose="02020603050405020304" pitchFamily="18" charset="0"/>
            </a:rPr>
            <a:t>các</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môn</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học</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vi-VN" sz="2200" kern="1200" dirty="0">
              <a:solidFill>
                <a:srgbClr val="000000"/>
              </a:solidFill>
              <a:effectLst/>
              <a:latin typeface="Times New Roman" panose="02020603050405020304" pitchFamily="18" charset="0"/>
              <a:ea typeface="Times New Roman" panose="02020603050405020304" pitchFamily="18" charset="0"/>
            </a:rPr>
            <a:t>lớp 5 CT hiện hành theo định hướng CT 2018</a:t>
          </a:r>
          <a:endParaRPr lang="x-none" sz="2200" kern="1200" dirty="0"/>
        </a:p>
      </dsp:txBody>
      <dsp:txXfrm>
        <a:off x="991430" y="4070190"/>
        <a:ext cx="10086063" cy="626329"/>
      </dsp:txXfrm>
    </dsp:sp>
    <dsp:sp modelId="{51937983-5095-450E-8D4A-6DCB238A576E}">
      <dsp:nvSpPr>
        <dsp:cNvPr id="0" name=""/>
        <dsp:cNvSpPr/>
      </dsp:nvSpPr>
      <dsp:spPr>
        <a:xfrm>
          <a:off x="599974" y="3991899"/>
          <a:ext cx="782911" cy="7829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4C236B-3FA8-42E8-9EE4-318A703E4342}">
      <dsp:nvSpPr>
        <dsp:cNvPr id="0" name=""/>
        <dsp:cNvSpPr/>
      </dsp:nvSpPr>
      <dsp:spPr>
        <a:xfrm>
          <a:off x="476231" y="5009565"/>
          <a:ext cx="10601262" cy="626329"/>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97149" tIns="55880" rIns="55880" bIns="55880" numCol="1" spcCol="1270" anchor="ctr" anchorCtr="0">
          <a:noAutofit/>
        </a:bodyPr>
        <a:lstStyle/>
        <a:p>
          <a:pPr lvl="0" algn="just" defTabSz="977900">
            <a:lnSpc>
              <a:spcPct val="90000"/>
            </a:lnSpc>
            <a:spcBef>
              <a:spcPct val="0"/>
            </a:spcBef>
            <a:spcAft>
              <a:spcPct val="35000"/>
            </a:spcAft>
          </a:pPr>
          <a:r>
            <a:rPr lang="nb-NO" sz="2200" kern="1200" dirty="0">
              <a:solidFill>
                <a:srgbClr val="000000"/>
              </a:solidFill>
              <a:effectLst/>
              <a:latin typeface="Times New Roman" panose="02020603050405020304" pitchFamily="18" charset="0"/>
              <a:ea typeface="Times New Roman" panose="02020603050405020304" pitchFamily="18" charset="0"/>
            </a:rPr>
            <a:t>6. Nghiên cứu bài học </a:t>
          </a:r>
          <a:r>
            <a:rPr lang="en-US" sz="2200" kern="1200" dirty="0" err="1">
              <a:solidFill>
                <a:srgbClr val="000000"/>
              </a:solidFill>
              <a:effectLst/>
              <a:latin typeface="Times New Roman" panose="02020603050405020304" pitchFamily="18" charset="0"/>
              <a:ea typeface="Times New Roman" panose="02020603050405020304" pitchFamily="18" charset="0"/>
            </a:rPr>
            <a:t>các</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môn</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học</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vi-VN" sz="2200" kern="1200" dirty="0">
              <a:solidFill>
                <a:srgbClr val="000000"/>
              </a:solidFill>
              <a:effectLst/>
              <a:latin typeface="Times New Roman" panose="02020603050405020304" pitchFamily="18" charset="0"/>
              <a:ea typeface="Times New Roman" panose="02020603050405020304" pitchFamily="18" charset="0"/>
            </a:rPr>
            <a:t>lớp 5 CT hiện hành theo định hướng CT 2018</a:t>
          </a:r>
          <a:endParaRPr lang="x-none" sz="2200" kern="1200" dirty="0"/>
        </a:p>
      </dsp:txBody>
      <dsp:txXfrm>
        <a:off x="476231" y="5009565"/>
        <a:ext cx="10601262" cy="626329"/>
      </dsp:txXfrm>
    </dsp:sp>
    <dsp:sp modelId="{E3686652-1DDE-4060-8BCB-AA29B725F60E}">
      <dsp:nvSpPr>
        <dsp:cNvPr id="0" name=""/>
        <dsp:cNvSpPr/>
      </dsp:nvSpPr>
      <dsp:spPr>
        <a:xfrm>
          <a:off x="84775" y="4931274"/>
          <a:ext cx="782911" cy="7829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4899-68E9-4C68-A29E-5D839EAB5719}">
      <dsp:nvSpPr>
        <dsp:cNvPr id="0" name=""/>
        <dsp:cNvSpPr/>
      </dsp:nvSpPr>
      <dsp:spPr>
        <a:xfrm>
          <a:off x="-4740351" y="-726606"/>
          <a:ext cx="5646272" cy="5646272"/>
        </a:xfrm>
        <a:prstGeom prst="blockArc">
          <a:avLst>
            <a:gd name="adj1" fmla="val 18900000"/>
            <a:gd name="adj2" fmla="val 2700000"/>
            <a:gd name="adj3" fmla="val 38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156CE-2440-4C37-94FB-4BCDCE473207}">
      <dsp:nvSpPr>
        <dsp:cNvPr id="0" name=""/>
        <dsp:cNvSpPr/>
      </dsp:nvSpPr>
      <dsp:spPr>
        <a:xfrm>
          <a:off x="582636" y="419306"/>
          <a:ext cx="10522409" cy="838612"/>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65648"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Nghiên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so </a:t>
          </a:r>
          <a:r>
            <a:rPr lang="en-US" sz="2200" kern="1200" dirty="0" err="1">
              <a:latin typeface="Times New Roman" panose="02020603050405020304" pitchFamily="18" charset="0"/>
              <a:cs typeface="Times New Roman" panose="02020603050405020304" pitchFamily="18" charset="0"/>
            </a:rPr>
            <a:t>sánh</a:t>
          </a:r>
          <a:r>
            <a:rPr lang="en-US" sz="2200" kern="1200" dirty="0">
              <a:latin typeface="Times New Roman" panose="02020603050405020304" pitchFamily="18" charset="0"/>
              <a:cs typeface="Times New Roman" panose="02020603050405020304" pitchFamily="18" charset="0"/>
            </a:rPr>
            <a:t> CT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môn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lớp</a:t>
          </a:r>
          <a:r>
            <a:rPr lang="en-US" sz="2200" kern="1200" dirty="0">
              <a:latin typeface="Times New Roman" panose="02020603050405020304" pitchFamily="18" charset="0"/>
              <a:cs typeface="Times New Roman" panose="02020603050405020304" pitchFamily="18" charset="0"/>
            </a:rPr>
            <a:t> 5 </a:t>
          </a:r>
          <a:r>
            <a:rPr lang="en-US" sz="2200" kern="1200" dirty="0" err="1">
              <a:latin typeface="Times New Roman" panose="02020603050405020304" pitchFamily="18" charset="0"/>
              <a:cs typeface="Times New Roman" panose="02020603050405020304" pitchFamily="18" charset="0"/>
            </a:rPr>
            <a:t>hiện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hành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CT 2018 (</a:t>
          </a:r>
          <a:r>
            <a:rPr lang="en-US" sz="2200" i="1" kern="1200" dirty="0" err="1">
              <a:latin typeface="Times New Roman" panose="02020603050405020304" pitchFamily="18" charset="0"/>
              <a:cs typeface="Times New Roman" panose="02020603050405020304" pitchFamily="18" charset="0"/>
            </a:rPr>
            <a:t>mục</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tiêu</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nội</a:t>
          </a:r>
          <a:r>
            <a:rPr lang="en-US" sz="2200" i="1" kern="1200" dirty="0">
              <a:latin typeface="Times New Roman" panose="02020603050405020304" pitchFamily="18" charset="0"/>
              <a:cs typeface="Times New Roman" panose="02020603050405020304" pitchFamily="18" charset="0"/>
            </a:rPr>
            <a:t> dung, PPDH, </a:t>
          </a:r>
          <a:r>
            <a:rPr lang="en-US" sz="2200" i="1" kern="1200" dirty="0" err="1">
              <a:latin typeface="Times New Roman" panose="02020603050405020304" pitchFamily="18" charset="0"/>
              <a:cs typeface="Times New Roman" panose="02020603050405020304" pitchFamily="18" charset="0"/>
            </a:rPr>
            <a:t>đánh</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giá</a:t>
          </a:r>
          <a:r>
            <a:rPr lang="en-US" sz="2200" kern="1200" dirty="0">
              <a:latin typeface="Times New Roman" panose="02020603050405020304" pitchFamily="18" charset="0"/>
              <a:cs typeface="Times New Roman" panose="02020603050405020304" pitchFamily="18" charset="0"/>
            </a:rPr>
            <a:t>);</a:t>
          </a:r>
          <a:endParaRPr lang="x-none" sz="2200" kern="1200" dirty="0">
            <a:latin typeface="Times New Roman" panose="02020603050405020304" pitchFamily="18" charset="0"/>
            <a:cs typeface="Times New Roman" panose="02020603050405020304" pitchFamily="18" charset="0"/>
          </a:endParaRPr>
        </a:p>
      </dsp:txBody>
      <dsp:txXfrm>
        <a:off x="582636" y="419306"/>
        <a:ext cx="10522409" cy="838612"/>
      </dsp:txXfrm>
    </dsp:sp>
    <dsp:sp modelId="{71633F34-659D-4E71-A512-38EA9A72799E}">
      <dsp:nvSpPr>
        <dsp:cNvPr id="0" name=""/>
        <dsp:cNvSpPr/>
      </dsp:nvSpPr>
      <dsp:spPr>
        <a:xfrm>
          <a:off x="58503" y="314479"/>
          <a:ext cx="1048265" cy="10482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F3A55-1540-4837-B509-E4CF7B07CD92}">
      <dsp:nvSpPr>
        <dsp:cNvPr id="0" name=""/>
        <dsp:cNvSpPr/>
      </dsp:nvSpPr>
      <dsp:spPr>
        <a:xfrm>
          <a:off x="887471" y="1677224"/>
          <a:ext cx="10217573" cy="838612"/>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665648"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solidFill>
                <a:srgbClr val="000000"/>
              </a:solidFill>
              <a:effectLst/>
              <a:latin typeface="Times New Roman" panose="02020603050405020304" pitchFamily="18" charset="0"/>
              <a:ea typeface="MS Mincho" panose="02020609040205080304" pitchFamily="49" charset="-128"/>
            </a:rPr>
            <a:t>Xác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định</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những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điểm</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tương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đồng</a:t>
          </a:r>
          <a:r>
            <a:rPr lang="en-US" sz="2200" kern="1200" dirty="0">
              <a:solidFill>
                <a:srgbClr val="000000"/>
              </a:solidFill>
              <a:effectLst/>
              <a:latin typeface="Times New Roman" panose="02020603050405020304" pitchFamily="18" charset="0"/>
              <a:ea typeface="MS Mincho" panose="02020609040205080304" pitchFamily="49" charset="-128"/>
            </a:rPr>
            <a:t>;</a:t>
          </a:r>
          <a:endParaRPr lang="x-none" sz="2200" kern="1200" dirty="0">
            <a:latin typeface="Times New Roman" panose="02020603050405020304" pitchFamily="18" charset="0"/>
            <a:cs typeface="Times New Roman" panose="02020603050405020304" pitchFamily="18" charset="0"/>
          </a:endParaRPr>
        </a:p>
      </dsp:txBody>
      <dsp:txXfrm>
        <a:off x="887471" y="1677224"/>
        <a:ext cx="10217573" cy="838612"/>
      </dsp:txXfrm>
    </dsp:sp>
    <dsp:sp modelId="{AA4809EC-30BA-4F9A-AE11-971DEA99E64E}">
      <dsp:nvSpPr>
        <dsp:cNvPr id="0" name=""/>
        <dsp:cNvSpPr/>
      </dsp:nvSpPr>
      <dsp:spPr>
        <a:xfrm>
          <a:off x="363338" y="1572397"/>
          <a:ext cx="1048265" cy="10482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A6F429-E184-494D-89F9-90FA14FE92CC}">
      <dsp:nvSpPr>
        <dsp:cNvPr id="0" name=""/>
        <dsp:cNvSpPr/>
      </dsp:nvSpPr>
      <dsp:spPr>
        <a:xfrm>
          <a:off x="582636" y="2935142"/>
          <a:ext cx="10522409" cy="838612"/>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665648"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solidFill>
                <a:srgbClr val="000000"/>
              </a:solidFill>
              <a:effectLst/>
              <a:latin typeface="Times New Roman" panose="02020603050405020304" pitchFamily="18" charset="0"/>
              <a:ea typeface="MS Mincho" panose="02020609040205080304" pitchFamily="49" charset="-128"/>
            </a:rPr>
            <a:t>Xác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định</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những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điểm</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mới</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mục</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tiêu</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yêu</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cầu</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cần</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đạt</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nội</a:t>
          </a:r>
          <a:r>
            <a:rPr lang="en-US" sz="2200" i="1" kern="1200" dirty="0">
              <a:solidFill>
                <a:srgbClr val="000000"/>
              </a:solidFill>
              <a:effectLst/>
              <a:latin typeface="Times New Roman" panose="02020603050405020304" pitchFamily="18" charset="0"/>
              <a:ea typeface="MS Mincho" panose="02020609040205080304" pitchFamily="49" charset="-128"/>
            </a:rPr>
            <a:t> dung, PPGD, </a:t>
          </a:r>
          <a:r>
            <a:rPr lang="en-US" sz="2200" i="1" kern="1200" dirty="0" err="1">
              <a:solidFill>
                <a:srgbClr val="000000"/>
              </a:solidFill>
              <a:effectLst/>
              <a:latin typeface="Times New Roman" panose="02020603050405020304" pitchFamily="18" charset="0"/>
              <a:ea typeface="MS Mincho" panose="02020609040205080304" pitchFamily="49" charset="-128"/>
            </a:rPr>
            <a:t>đánh</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giá</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phẩm</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chất</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và</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năng</a:t>
          </a:r>
          <a:r>
            <a:rPr lang="en-US" sz="2200" i="1" kern="1200" dirty="0">
              <a:solidFill>
                <a:srgbClr val="000000"/>
              </a:solidFill>
              <a:effectLst/>
              <a:latin typeface="Times New Roman" panose="02020603050405020304" pitchFamily="18" charset="0"/>
              <a:ea typeface="MS Mincho" panose="02020609040205080304" pitchFamily="49" charset="-128"/>
            </a:rPr>
            <a:t> </a:t>
          </a:r>
          <a:r>
            <a:rPr lang="en-US" sz="2200" i="1" kern="1200" dirty="0" err="1">
              <a:solidFill>
                <a:srgbClr val="000000"/>
              </a:solidFill>
              <a:effectLst/>
              <a:latin typeface="Times New Roman" panose="02020603050405020304" pitchFamily="18" charset="0"/>
              <a:ea typeface="MS Mincho" panose="02020609040205080304" pitchFamily="49" charset="-128"/>
            </a:rPr>
            <a:t>lực</a:t>
          </a:r>
          <a:r>
            <a:rPr lang="en-US" sz="2200" i="1" kern="1200" dirty="0">
              <a:solidFill>
                <a:srgbClr val="000000"/>
              </a:solidFill>
              <a:effectLst/>
              <a:latin typeface="Times New Roman" panose="02020603050405020304" pitchFamily="18" charset="0"/>
              <a:ea typeface="MS Mincho" panose="02020609040205080304" pitchFamily="49" charset="-128"/>
            </a:rPr>
            <a:t> HS</a:t>
          </a:r>
          <a:r>
            <a:rPr lang="en-US" sz="2200" kern="1200" dirty="0">
              <a:solidFill>
                <a:srgbClr val="000000"/>
              </a:solidFill>
              <a:effectLst/>
              <a:latin typeface="Times New Roman" panose="02020603050405020304" pitchFamily="18" charset="0"/>
              <a:ea typeface="MS Mincho" panose="02020609040205080304" pitchFamily="49" charset="-128"/>
            </a:rPr>
            <a:t>).</a:t>
          </a:r>
          <a:endParaRPr lang="x-none" sz="2200" kern="1200" dirty="0"/>
        </a:p>
      </dsp:txBody>
      <dsp:txXfrm>
        <a:off x="582636" y="2935142"/>
        <a:ext cx="10522409" cy="838612"/>
      </dsp:txXfrm>
    </dsp:sp>
    <dsp:sp modelId="{E65210C4-FE0F-4BA6-B4BA-B8EFB13C744D}">
      <dsp:nvSpPr>
        <dsp:cNvPr id="0" name=""/>
        <dsp:cNvSpPr/>
      </dsp:nvSpPr>
      <dsp:spPr>
        <a:xfrm>
          <a:off x="58503" y="2830315"/>
          <a:ext cx="1048265" cy="10482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4899-68E9-4C68-A29E-5D839EAB5719}">
      <dsp:nvSpPr>
        <dsp:cNvPr id="0" name=""/>
        <dsp:cNvSpPr/>
      </dsp:nvSpPr>
      <dsp:spPr>
        <a:xfrm>
          <a:off x="-4740351" y="-726606"/>
          <a:ext cx="5646272" cy="5646272"/>
        </a:xfrm>
        <a:prstGeom prst="blockArc">
          <a:avLst>
            <a:gd name="adj1" fmla="val 18900000"/>
            <a:gd name="adj2" fmla="val 2700000"/>
            <a:gd name="adj3" fmla="val 38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156CE-2440-4C37-94FB-4BCDCE473207}">
      <dsp:nvSpPr>
        <dsp:cNvPr id="0" name=""/>
        <dsp:cNvSpPr/>
      </dsp:nvSpPr>
      <dsp:spPr>
        <a:xfrm>
          <a:off x="474455" y="322362"/>
          <a:ext cx="10630589" cy="645060"/>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512017" tIns="55880" rIns="55880" bIns="55880" numCol="1" spcCol="1270" anchor="ctr" anchorCtr="0">
          <a:noAutofit/>
        </a:bodyPr>
        <a:lstStyle/>
        <a:p>
          <a:pPr lvl="0" algn="just" defTabSz="977900">
            <a:lnSpc>
              <a:spcPct val="90000"/>
            </a:lnSpc>
            <a:spcBef>
              <a:spcPct val="0"/>
            </a:spcBef>
            <a:spcAft>
              <a:spcPct val="35000"/>
            </a:spcAft>
          </a:pPr>
          <a:r>
            <a:rPr lang="en-US" sz="2200" kern="1200" dirty="0">
              <a:latin typeface="Times New Roman" panose="02020603050405020304" pitchFamily="18" charset="0"/>
              <a:cs typeface="Times New Roman" panose="02020603050405020304" pitchFamily="18" charset="0"/>
            </a:rPr>
            <a:t>(1) </a:t>
          </a:r>
          <a:r>
            <a:rPr lang="en-US" sz="2200" kern="1200" dirty="0" err="1">
              <a:latin typeface="Times New Roman" panose="02020603050405020304" pitchFamily="18" charset="0"/>
              <a:cs typeface="Times New Roman" panose="02020603050405020304" pitchFamily="18" charset="0"/>
            </a:rPr>
            <a:t>Không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xáo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trộn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lớn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nội</a:t>
          </a:r>
          <a:r>
            <a:rPr lang="en-US" sz="2200" kern="1200" dirty="0">
              <a:latin typeface="Times New Roman" panose="02020603050405020304" pitchFamily="18" charset="0"/>
              <a:cs typeface="Times New Roman" panose="02020603050405020304" pitchFamily="18" charset="0"/>
            </a:rPr>
            <a:t> dung SGK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môn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lớp</a:t>
          </a:r>
          <a:r>
            <a:rPr lang="en-US" sz="2200" kern="1200" dirty="0">
              <a:latin typeface="Times New Roman" panose="02020603050405020304" pitchFamily="18" charset="0"/>
              <a:cs typeface="Times New Roman" panose="02020603050405020304" pitchFamily="18" charset="0"/>
            </a:rPr>
            <a:t> 5 </a:t>
          </a:r>
          <a:r>
            <a:rPr lang="en-US" sz="2200" kern="1200" dirty="0" err="1">
              <a:latin typeface="Times New Roman" panose="02020603050405020304" pitchFamily="18" charset="0"/>
              <a:cs typeface="Times New Roman" panose="02020603050405020304" pitchFamily="18" charset="0"/>
            </a:rPr>
            <a:t>hiện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hành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nhưng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tiếp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mới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nội</a:t>
          </a:r>
          <a:r>
            <a:rPr lang="en-US" sz="2200" kern="1200" dirty="0">
              <a:latin typeface="Times New Roman" panose="02020603050405020304" pitchFamily="18" charset="0"/>
              <a:cs typeface="Times New Roman" panose="02020603050405020304" pitchFamily="18" charset="0"/>
            </a:rPr>
            <a:t> dung, </a:t>
          </a:r>
          <a:r>
            <a:rPr lang="en-US" sz="2200" kern="1200" dirty="0" err="1">
              <a:latin typeface="Times New Roman" panose="02020603050405020304" pitchFamily="18" charset="0"/>
              <a:cs typeface="Times New Roman" panose="02020603050405020304" pitchFamily="18" charset="0"/>
            </a:rPr>
            <a:t>phương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pháp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đánh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giá</a:t>
          </a:r>
          <a:r>
            <a:rPr lang="en-US" sz="2200" kern="1200" dirty="0">
              <a:latin typeface="Times New Roman" panose="02020603050405020304" pitchFamily="18" charset="0"/>
              <a:cs typeface="Times New Roman" panose="02020603050405020304" pitchFamily="18" charset="0"/>
            </a:rPr>
            <a:t>.</a:t>
          </a:r>
          <a:endParaRPr lang="x-none" sz="2200" kern="1200" dirty="0">
            <a:latin typeface="Times New Roman" panose="02020603050405020304" pitchFamily="18" charset="0"/>
            <a:cs typeface="Times New Roman" panose="02020603050405020304" pitchFamily="18" charset="0"/>
          </a:endParaRPr>
        </a:p>
      </dsp:txBody>
      <dsp:txXfrm>
        <a:off x="474455" y="322362"/>
        <a:ext cx="10630589" cy="645060"/>
      </dsp:txXfrm>
    </dsp:sp>
    <dsp:sp modelId="{71633F34-659D-4E71-A512-38EA9A72799E}">
      <dsp:nvSpPr>
        <dsp:cNvPr id="0" name=""/>
        <dsp:cNvSpPr/>
      </dsp:nvSpPr>
      <dsp:spPr>
        <a:xfrm>
          <a:off x="71292" y="241729"/>
          <a:ext cx="806325" cy="80632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F3A55-1540-4837-B509-E4CF7B07CD92}">
      <dsp:nvSpPr>
        <dsp:cNvPr id="0" name=""/>
        <dsp:cNvSpPr/>
      </dsp:nvSpPr>
      <dsp:spPr>
        <a:xfrm>
          <a:off x="844282" y="1290120"/>
          <a:ext cx="10260762" cy="645060"/>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512017" tIns="55880" rIns="55880" bIns="55880" numCol="1" spcCol="1270" anchor="ctr" anchorCtr="0">
          <a:noAutofit/>
        </a:bodyPr>
        <a:lstStyle/>
        <a:p>
          <a:pPr lvl="0" algn="just" defTabSz="977900">
            <a:lnSpc>
              <a:spcPct val="90000"/>
            </a:lnSpc>
            <a:spcBef>
              <a:spcPct val="0"/>
            </a:spcBef>
            <a:spcAft>
              <a:spcPct val="35000"/>
            </a:spcAft>
          </a:pPr>
          <a:r>
            <a:rPr lang="en-US" sz="2200"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2200" kern="1200" dirty="0" err="1">
              <a:latin typeface="Times New Roman" panose="02020603050405020304" pitchFamily="18" charset="0"/>
              <a:cs typeface="Times New Roman" panose="02020603050405020304" pitchFamily="18" charset="0"/>
            </a:rPr>
            <a:t>Không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tăng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thêm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lượng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dung </a:t>
          </a:r>
          <a:r>
            <a:rPr lang="en-US" sz="2200" kern="1200" dirty="0" err="1">
              <a:latin typeface="Times New Roman" panose="02020603050405020304" pitchFamily="18" charset="0"/>
              <a:cs typeface="Times New Roman" panose="02020603050405020304" pitchFamily="18" charset="0"/>
            </a:rPr>
            <a:t>lượng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chú</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trọng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hợp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lượng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dung </a:t>
          </a:r>
          <a:r>
            <a:rPr lang="en-US" sz="2200" kern="1200" dirty="0" err="1">
              <a:latin typeface="Times New Roman" panose="02020603050405020304" pitchFamily="18" charset="0"/>
              <a:cs typeface="Times New Roman" panose="02020603050405020304" pitchFamily="18" charset="0"/>
            </a:rPr>
            <a:t>lượng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điều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chỉnh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thêm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bớt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hợp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lí</a:t>
          </a:r>
          <a:r>
            <a:rPr lang="en-US" sz="2200" kern="1200" dirty="0">
              <a:latin typeface="Times New Roman" panose="02020603050405020304" pitchFamily="18" charset="0"/>
              <a:cs typeface="Times New Roman" panose="02020603050405020304" pitchFamily="18" charset="0"/>
            </a:rPr>
            <a:t>.</a:t>
          </a:r>
          <a:endParaRPr lang="x-none" sz="2200" kern="1200" dirty="0">
            <a:latin typeface="Times New Roman" panose="02020603050405020304" pitchFamily="18" charset="0"/>
            <a:cs typeface="Times New Roman" panose="02020603050405020304" pitchFamily="18" charset="0"/>
          </a:endParaRPr>
        </a:p>
      </dsp:txBody>
      <dsp:txXfrm>
        <a:off x="844282" y="1290120"/>
        <a:ext cx="10260762" cy="645060"/>
      </dsp:txXfrm>
    </dsp:sp>
    <dsp:sp modelId="{AA4809EC-30BA-4F9A-AE11-971DEA99E64E}">
      <dsp:nvSpPr>
        <dsp:cNvPr id="0" name=""/>
        <dsp:cNvSpPr/>
      </dsp:nvSpPr>
      <dsp:spPr>
        <a:xfrm>
          <a:off x="441120" y="1209488"/>
          <a:ext cx="806325" cy="80632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A6F429-E184-494D-89F9-90FA14FE92CC}">
      <dsp:nvSpPr>
        <dsp:cNvPr id="0" name=""/>
        <dsp:cNvSpPr/>
      </dsp:nvSpPr>
      <dsp:spPr>
        <a:xfrm>
          <a:off x="844282" y="2257878"/>
          <a:ext cx="10260762" cy="645060"/>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12017" tIns="55880" rIns="55880" bIns="55880" numCol="1" spcCol="1270" anchor="ctr" anchorCtr="0">
          <a:noAutofit/>
        </a:bodyPr>
        <a:lstStyle/>
        <a:p>
          <a:pPr lvl="0" algn="just" defTabSz="977900">
            <a:lnSpc>
              <a:spcPct val="90000"/>
            </a:lnSpc>
            <a:spcBef>
              <a:spcPct val="0"/>
            </a:spcBef>
            <a:spcAft>
              <a:spcPct val="35000"/>
            </a:spcAft>
          </a:pPr>
          <a:r>
            <a:rPr lang="en-US" sz="2200" kern="1200" dirty="0">
              <a:latin typeface="Times New Roman" panose="02020603050405020304" pitchFamily="18" charset="0"/>
              <a:cs typeface="Times New Roman" panose="02020603050405020304" pitchFamily="18" charset="0"/>
            </a:rPr>
            <a:t>(3) </a:t>
          </a:r>
          <a:r>
            <a:rPr lang="en-US" sz="2200" kern="1200" dirty="0" err="1">
              <a:latin typeface="Times New Roman" panose="02020603050405020304" pitchFamily="18" charset="0"/>
              <a:cs typeface="Times New Roman" panose="02020603050405020304" pitchFamily="18" charset="0"/>
            </a:rPr>
            <a:t>Thể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hiện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được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điểm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mới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nội</a:t>
          </a:r>
          <a:r>
            <a:rPr lang="en-US" sz="2200" kern="1200" dirty="0">
              <a:latin typeface="Times New Roman" panose="02020603050405020304" pitchFamily="18" charset="0"/>
              <a:cs typeface="Times New Roman" panose="02020603050405020304" pitchFamily="18" charset="0"/>
            </a:rPr>
            <a:t> dung, </a:t>
          </a:r>
          <a:r>
            <a:rPr lang="en-US" sz="2200" kern="1200" dirty="0" err="1">
              <a:latin typeface="Times New Roman" panose="02020603050405020304" pitchFamily="18" charset="0"/>
              <a:cs typeface="Times New Roman" panose="02020603050405020304" pitchFamily="18" charset="0"/>
            </a:rPr>
            <a:t>phương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pháp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đánh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giá</a:t>
          </a:r>
          <a:r>
            <a:rPr lang="en-US" sz="2200" kern="1200" dirty="0">
              <a:latin typeface="Times New Roman" panose="02020603050405020304" pitchFamily="18" charset="0"/>
              <a:cs typeface="Times New Roman" panose="02020603050405020304" pitchFamily="18" charset="0"/>
            </a:rPr>
            <a:t> HS </a:t>
          </a:r>
          <a:r>
            <a:rPr lang="en-US" sz="2200" kern="1200" dirty="0" err="1">
              <a:latin typeface="Times New Roman" panose="02020603050405020304" pitchFamily="18" charset="0"/>
              <a:cs typeface="Times New Roman" panose="02020603050405020304" pitchFamily="18" charset="0"/>
            </a:rPr>
            <a:t>tiếp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mới</a:t>
          </a:r>
          <a:r>
            <a:rPr lang="en-US" sz="2200" kern="1200" dirty="0">
              <a:latin typeface="Times New Roman" panose="02020603050405020304" pitchFamily="18" charset="0"/>
              <a:cs typeface="Times New Roman" panose="02020603050405020304" pitchFamily="18" charset="0"/>
            </a:rPr>
            <a:t>. </a:t>
          </a:r>
          <a:endParaRPr lang="x-none" sz="2200" kern="1200" dirty="0">
            <a:latin typeface="Times New Roman" panose="02020603050405020304" pitchFamily="18" charset="0"/>
            <a:cs typeface="Times New Roman" panose="02020603050405020304" pitchFamily="18" charset="0"/>
          </a:endParaRPr>
        </a:p>
      </dsp:txBody>
      <dsp:txXfrm>
        <a:off x="844282" y="2257878"/>
        <a:ext cx="10260762" cy="645060"/>
      </dsp:txXfrm>
    </dsp:sp>
    <dsp:sp modelId="{E65210C4-FE0F-4BA6-B4BA-B8EFB13C744D}">
      <dsp:nvSpPr>
        <dsp:cNvPr id="0" name=""/>
        <dsp:cNvSpPr/>
      </dsp:nvSpPr>
      <dsp:spPr>
        <a:xfrm>
          <a:off x="441120" y="2177246"/>
          <a:ext cx="806325" cy="80632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55EA24-FE15-4A16-A545-BD3A058BC19E}">
      <dsp:nvSpPr>
        <dsp:cNvPr id="0" name=""/>
        <dsp:cNvSpPr/>
      </dsp:nvSpPr>
      <dsp:spPr>
        <a:xfrm>
          <a:off x="474455" y="3225637"/>
          <a:ext cx="10630589" cy="645060"/>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12017" tIns="55880" rIns="55880" bIns="55880" numCol="1" spcCol="1270" anchor="ctr" anchorCtr="0">
          <a:noAutofit/>
        </a:bodyPr>
        <a:lstStyle/>
        <a:p>
          <a:pPr lvl="0" algn="just" defTabSz="977900">
            <a:lnSpc>
              <a:spcPct val="90000"/>
            </a:lnSpc>
            <a:spcBef>
              <a:spcPct val="0"/>
            </a:spcBef>
            <a:spcAft>
              <a:spcPct val="35000"/>
            </a:spcAft>
          </a:pPr>
          <a:r>
            <a:rPr lang="en-US" sz="2200" kern="1200" dirty="0">
              <a:latin typeface="Times New Roman" panose="02020603050405020304" pitchFamily="18" charset="0"/>
              <a:cs typeface="Times New Roman" panose="02020603050405020304" pitchFamily="18" charset="0"/>
            </a:rPr>
            <a:t>(4) </a:t>
          </a:r>
          <a:r>
            <a:rPr lang="en-US" sz="2200" kern="1200" dirty="0" err="1">
              <a:latin typeface="Times New Roman" panose="02020603050405020304" pitchFamily="18" charset="0"/>
              <a:cs typeface="Times New Roman" panose="02020603050405020304" pitchFamily="18" charset="0"/>
            </a:rPr>
            <a:t>Thuận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việc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tổ</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chức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thực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hiện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tại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sở</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dục</a:t>
          </a:r>
          <a:r>
            <a:rPr lang="en-US" sz="2200" kern="1200" dirty="0">
              <a:latin typeface="Times New Roman" panose="02020603050405020304" pitchFamily="18" charset="0"/>
              <a:cs typeface="Times New Roman" panose="02020603050405020304" pitchFamily="18" charset="0"/>
            </a:rPr>
            <a:t>.</a:t>
          </a:r>
          <a:endParaRPr lang="x-none" sz="2200" kern="1200" dirty="0">
            <a:latin typeface="Times New Roman" panose="02020603050405020304" pitchFamily="18" charset="0"/>
            <a:cs typeface="Times New Roman" panose="02020603050405020304" pitchFamily="18" charset="0"/>
          </a:endParaRPr>
        </a:p>
      </dsp:txBody>
      <dsp:txXfrm>
        <a:off x="474455" y="3225637"/>
        <a:ext cx="10630589" cy="645060"/>
      </dsp:txXfrm>
    </dsp:sp>
    <dsp:sp modelId="{BB9B9702-BE97-4CDD-8A41-D142B0D4D33C}">
      <dsp:nvSpPr>
        <dsp:cNvPr id="0" name=""/>
        <dsp:cNvSpPr/>
      </dsp:nvSpPr>
      <dsp:spPr>
        <a:xfrm>
          <a:off x="71292" y="3145004"/>
          <a:ext cx="806325" cy="80632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4899-68E9-4C68-A29E-5D839EAB5719}">
      <dsp:nvSpPr>
        <dsp:cNvPr id="0" name=""/>
        <dsp:cNvSpPr/>
      </dsp:nvSpPr>
      <dsp:spPr>
        <a:xfrm>
          <a:off x="-3560291" y="-550909"/>
          <a:ext cx="4273386" cy="4273386"/>
        </a:xfrm>
        <a:prstGeom prst="blockArc">
          <a:avLst>
            <a:gd name="adj1" fmla="val 18900000"/>
            <a:gd name="adj2" fmla="val 2700000"/>
            <a:gd name="adj3" fmla="val 50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156CE-2440-4C37-94FB-4BCDCE473207}">
      <dsp:nvSpPr>
        <dsp:cNvPr id="0" name=""/>
        <dsp:cNvSpPr/>
      </dsp:nvSpPr>
      <dsp:spPr>
        <a:xfrm>
          <a:off x="583013" y="453090"/>
          <a:ext cx="10562526" cy="906053"/>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719180"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Đối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chiếu</a:t>
          </a:r>
          <a:r>
            <a:rPr lang="en-US" sz="2200" kern="1200" dirty="0">
              <a:latin typeface="Times New Roman" panose="02020603050405020304" pitchFamily="18" charset="0"/>
              <a:cs typeface="Times New Roman" panose="02020603050405020304" pitchFamily="18" charset="0"/>
            </a:rPr>
            <a:t> YCCĐ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nội</a:t>
          </a:r>
          <a:r>
            <a:rPr lang="en-US" sz="2200" kern="1200" dirty="0">
              <a:latin typeface="Times New Roman" panose="02020603050405020304" pitchFamily="18" charset="0"/>
              <a:cs typeface="Times New Roman" panose="02020603050405020304" pitchFamily="18" charset="0"/>
            </a:rPr>
            <a:t> dung </a:t>
          </a:r>
          <a:r>
            <a:rPr lang="en-US" sz="2200" kern="1200" dirty="0" err="1">
              <a:latin typeface="Times New Roman" panose="02020603050405020304" pitchFamily="18" charset="0"/>
              <a:cs typeface="Times New Roman" panose="02020603050405020304" pitchFamily="18" charset="0"/>
            </a:rPr>
            <a:t>từng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môn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lớp</a:t>
          </a:r>
          <a:r>
            <a:rPr lang="en-US" sz="2200" kern="1200" dirty="0">
              <a:latin typeface="Times New Roman" panose="02020603050405020304" pitchFamily="18" charset="0"/>
              <a:cs typeface="Times New Roman" panose="02020603050405020304" pitchFamily="18" charset="0"/>
            </a:rPr>
            <a:t> 5 </a:t>
          </a:r>
          <a:r>
            <a:rPr lang="en-US" sz="2200" kern="1200" dirty="0" err="1">
              <a:latin typeface="Times New Roman" panose="02020603050405020304" pitchFamily="18" charset="0"/>
              <a:cs typeface="Times New Roman" panose="02020603050405020304" pitchFamily="18" charset="0"/>
            </a:rPr>
            <a:t>hiện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hành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CT 2018. </a:t>
          </a:r>
          <a:r>
            <a:rPr lang="en-US" sz="2200" kern="1200" dirty="0" err="1">
              <a:latin typeface="Times New Roman" panose="02020603050405020304" pitchFamily="18" charset="0"/>
              <a:cs typeface="Times New Roman" panose="02020603050405020304" pitchFamily="18" charset="0"/>
            </a:rPr>
            <a:t>Trên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sở</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phân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điểm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mới</a:t>
          </a:r>
          <a:r>
            <a:rPr lang="en-US" sz="2200" kern="1200" dirty="0">
              <a:latin typeface="Times New Roman" panose="02020603050405020304" pitchFamily="18" charset="0"/>
              <a:cs typeface="Times New Roman" panose="02020603050405020304" pitchFamily="18" charset="0"/>
            </a:rPr>
            <a:t> </a:t>
          </a:r>
          <a:r>
            <a:rPr lang="en-US" sz="2200" kern="1200" dirty="0">
              <a:latin typeface="Times New Roman" panose="02020603050405020304" pitchFamily="18" charset="0"/>
              <a:cs typeface="Times New Roman" panose="02020603050405020304" pitchFamily="18" charset="0"/>
              <a:sym typeface="Wingdings" panose="05000000000000000000" pitchFamily="2" charset="2"/>
            </a:rPr>
            <a: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xuất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điểm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bổ</a:t>
          </a:r>
          <a:r>
            <a:rPr lang="en-US" sz="2200" kern="1200" dirty="0">
              <a:latin typeface="Times New Roman" panose="02020603050405020304" pitchFamily="18" charset="0"/>
              <a:cs typeface="Times New Roman" panose="02020603050405020304" pitchFamily="18" charset="0"/>
            </a:rPr>
            <a:t> sung, </a:t>
          </a:r>
          <a:r>
            <a:rPr lang="en-US" sz="2200" kern="1200" dirty="0" err="1">
              <a:latin typeface="Times New Roman" panose="02020603050405020304" pitchFamily="18" charset="0"/>
              <a:cs typeface="Times New Roman" panose="02020603050405020304" pitchFamily="18" charset="0"/>
            </a:rPr>
            <a:t>điều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chỉnh</a:t>
          </a:r>
          <a:r>
            <a:rPr lang="en-US" sz="2200" kern="1200" dirty="0">
              <a:latin typeface="Times New Roman" panose="02020603050405020304" pitchFamily="18" charset="0"/>
              <a:cs typeface="Times New Roman" panose="02020603050405020304" pitchFamily="18" charset="0"/>
            </a:rPr>
            <a:t>.</a:t>
          </a:r>
          <a:endParaRPr lang="x-none" sz="2200" kern="1200" dirty="0">
            <a:latin typeface="Times New Roman" panose="02020603050405020304" pitchFamily="18" charset="0"/>
            <a:cs typeface="Times New Roman" panose="02020603050405020304" pitchFamily="18" charset="0"/>
          </a:endParaRPr>
        </a:p>
      </dsp:txBody>
      <dsp:txXfrm>
        <a:off x="583013" y="453090"/>
        <a:ext cx="10562526" cy="906053"/>
      </dsp:txXfrm>
    </dsp:sp>
    <dsp:sp modelId="{71633F34-659D-4E71-A512-38EA9A72799E}">
      <dsp:nvSpPr>
        <dsp:cNvPr id="0" name=""/>
        <dsp:cNvSpPr/>
      </dsp:nvSpPr>
      <dsp:spPr>
        <a:xfrm>
          <a:off x="16730" y="339833"/>
          <a:ext cx="1132566" cy="11325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F3A55-1540-4837-B509-E4CF7B07CD92}">
      <dsp:nvSpPr>
        <dsp:cNvPr id="0" name=""/>
        <dsp:cNvSpPr/>
      </dsp:nvSpPr>
      <dsp:spPr>
        <a:xfrm>
          <a:off x="583013" y="1812423"/>
          <a:ext cx="10562526" cy="906053"/>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19180"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Xác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thức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điều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chỉnh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với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từng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nội</a:t>
          </a:r>
          <a:r>
            <a:rPr lang="en-US" sz="2200" kern="1200" dirty="0">
              <a:latin typeface="Times New Roman" panose="02020603050405020304" pitchFamily="18" charset="0"/>
              <a:cs typeface="Times New Roman" panose="02020603050405020304" pitchFamily="18" charset="0"/>
            </a:rPr>
            <a:t> dung</a:t>
          </a:r>
          <a:r>
            <a:rPr lang="en-US" sz="2200" kern="1200" dirty="0"/>
            <a:t>.</a:t>
          </a:r>
          <a:endParaRPr lang="x-none" sz="2200" kern="1200" dirty="0">
            <a:latin typeface="Times New Roman" panose="02020603050405020304" pitchFamily="18" charset="0"/>
            <a:cs typeface="Times New Roman" panose="02020603050405020304" pitchFamily="18" charset="0"/>
          </a:endParaRPr>
        </a:p>
      </dsp:txBody>
      <dsp:txXfrm>
        <a:off x="583013" y="1812423"/>
        <a:ext cx="10562526" cy="906053"/>
      </dsp:txXfrm>
    </dsp:sp>
    <dsp:sp modelId="{AA4809EC-30BA-4F9A-AE11-971DEA99E64E}">
      <dsp:nvSpPr>
        <dsp:cNvPr id="0" name=""/>
        <dsp:cNvSpPr/>
      </dsp:nvSpPr>
      <dsp:spPr>
        <a:xfrm>
          <a:off x="16730" y="1699167"/>
          <a:ext cx="1132566" cy="11325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4899-68E9-4C68-A29E-5D839EAB5719}">
      <dsp:nvSpPr>
        <dsp:cNvPr id="0" name=""/>
        <dsp:cNvSpPr/>
      </dsp:nvSpPr>
      <dsp:spPr>
        <a:xfrm>
          <a:off x="-5021606" y="-769364"/>
          <a:ext cx="5980382" cy="5980382"/>
        </a:xfrm>
        <a:prstGeom prst="blockArc">
          <a:avLst>
            <a:gd name="adj1" fmla="val 18900000"/>
            <a:gd name="adj2" fmla="val 2700000"/>
            <a:gd name="adj3" fmla="val 36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156CE-2440-4C37-94FB-4BCDCE473207}">
      <dsp:nvSpPr>
        <dsp:cNvPr id="0" name=""/>
        <dsp:cNvSpPr/>
      </dsp:nvSpPr>
      <dsp:spPr>
        <a:xfrm>
          <a:off x="616645" y="444165"/>
          <a:ext cx="10484473" cy="888330"/>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705113"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Vận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dụng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PPGD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hướng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hợp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phân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hóa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thức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tổ</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chức</a:t>
          </a:r>
          <a:r>
            <a:rPr lang="en-US" sz="2200" kern="1200" dirty="0">
              <a:latin typeface="Times New Roman" panose="02020603050405020304" pitchFamily="18" charset="0"/>
              <a:cs typeface="Times New Roman" panose="02020603050405020304" pitchFamily="18" charset="0"/>
            </a:rPr>
            <a:t>, PP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PTDH; </a:t>
          </a:r>
          <a:r>
            <a:rPr lang="en-US" sz="2200" kern="1200" dirty="0" err="1">
              <a:latin typeface="Times New Roman" panose="02020603050405020304" pitchFamily="18" charset="0"/>
              <a:cs typeface="Times New Roman" panose="02020603050405020304" pitchFamily="18" charset="0"/>
            </a:rPr>
            <a:t>phát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huy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tích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cực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chủ</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vận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dụng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kiến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thức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năng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HS.</a:t>
          </a:r>
          <a:endParaRPr lang="x-none" sz="2200" kern="1200" dirty="0">
            <a:latin typeface="Times New Roman" panose="02020603050405020304" pitchFamily="18" charset="0"/>
            <a:cs typeface="Times New Roman" panose="02020603050405020304" pitchFamily="18" charset="0"/>
          </a:endParaRPr>
        </a:p>
      </dsp:txBody>
      <dsp:txXfrm>
        <a:off x="616645" y="444165"/>
        <a:ext cx="10484473" cy="888330"/>
      </dsp:txXfrm>
    </dsp:sp>
    <dsp:sp modelId="{71633F34-659D-4E71-A512-38EA9A72799E}">
      <dsp:nvSpPr>
        <dsp:cNvPr id="0" name=""/>
        <dsp:cNvSpPr/>
      </dsp:nvSpPr>
      <dsp:spPr>
        <a:xfrm>
          <a:off x="61438" y="333124"/>
          <a:ext cx="1110413" cy="11104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F3A55-1540-4837-B509-E4CF7B07CD92}">
      <dsp:nvSpPr>
        <dsp:cNvPr id="0" name=""/>
        <dsp:cNvSpPr/>
      </dsp:nvSpPr>
      <dsp:spPr>
        <a:xfrm>
          <a:off x="939553" y="1776661"/>
          <a:ext cx="10161565" cy="888330"/>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05113"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Điều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chỉnh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thức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tổ</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chức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hướng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lựa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chọn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thức</a:t>
          </a:r>
          <a:r>
            <a:rPr lang="en-US" sz="2200"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phát</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huy</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tính</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năng</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động</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tích</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cực</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của</a:t>
          </a:r>
          <a:r>
            <a:rPr lang="en-US" sz="2200" i="1" kern="1200" dirty="0">
              <a:latin typeface="Times New Roman" panose="02020603050405020304" pitchFamily="18" charset="0"/>
              <a:cs typeface="Times New Roman" panose="02020603050405020304" pitchFamily="18" charset="0"/>
            </a:rPr>
            <a:t> HS</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giảm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bớt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lớp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chú</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trọng</a:t>
          </a:r>
          <a:r>
            <a:rPr lang="en-US" sz="2200"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hoạt</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động</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cá</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nhân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hoạt</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động</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hợp</a:t>
          </a:r>
          <a:r>
            <a:rPr lang="en-US" sz="2200" i="1" kern="1200" dirty="0">
              <a:latin typeface="Times New Roman" panose="02020603050405020304" pitchFamily="18" charset="0"/>
              <a:cs typeface="Times New Roman" panose="02020603050405020304" pitchFamily="18" charset="0"/>
            </a:rPr>
            <a:t> </a:t>
          </a:r>
          <a:r>
            <a:rPr lang="en-US" sz="2200" i="1" kern="1200" dirty="0" err="1">
              <a:latin typeface="Times New Roman" panose="02020603050405020304" pitchFamily="18" charset="0"/>
              <a:cs typeface="Times New Roman" panose="02020603050405020304" pitchFamily="18" charset="0"/>
            </a:rPr>
            <a:t>tác</a:t>
          </a:r>
          <a:r>
            <a:rPr lang="en-US" sz="2200" i="1" kern="1200" dirty="0">
              <a:latin typeface="Times New Roman" panose="02020603050405020304" pitchFamily="18" charset="0"/>
              <a:cs typeface="Times New Roman" panose="02020603050405020304" pitchFamily="18" charset="0"/>
            </a:rPr>
            <a:t> </a:t>
          </a:r>
          <a:r>
            <a:rPr lang="en-US" sz="2200" kern="1200" dirty="0">
              <a:latin typeface="Times New Roman" panose="02020603050405020304" pitchFamily="18" charset="0"/>
              <a:cs typeface="Times New Roman" panose="02020603050405020304" pitchFamily="18" charset="0"/>
            </a:rPr>
            <a:t>(</a:t>
          </a:r>
          <a:r>
            <a:rPr lang="en-US" sz="2200" kern="1200" dirty="0" err="1">
              <a:latin typeface="Times New Roman" panose="02020603050405020304" pitchFamily="18" charset="0"/>
              <a:cs typeface="Times New Roman" panose="02020603050405020304" pitchFamily="18" charset="0"/>
            </a:rPr>
            <a:t>hoạt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cặp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nhóm</a:t>
          </a:r>
          <a:r>
            <a:rPr lang="en-US" sz="2200" kern="1200" dirty="0">
              <a:latin typeface="Times New Roman" panose="02020603050405020304" pitchFamily="18" charset="0"/>
              <a:cs typeface="Times New Roman" panose="02020603050405020304" pitchFamily="18" charset="0"/>
            </a:rPr>
            <a:t>).</a:t>
          </a:r>
          <a:endParaRPr lang="x-none" sz="2200" kern="1200" dirty="0">
            <a:latin typeface="Times New Roman" panose="02020603050405020304" pitchFamily="18" charset="0"/>
            <a:cs typeface="Times New Roman" panose="02020603050405020304" pitchFamily="18" charset="0"/>
          </a:endParaRPr>
        </a:p>
      </dsp:txBody>
      <dsp:txXfrm>
        <a:off x="939553" y="1776661"/>
        <a:ext cx="10161565" cy="888330"/>
      </dsp:txXfrm>
    </dsp:sp>
    <dsp:sp modelId="{AA4809EC-30BA-4F9A-AE11-971DEA99E64E}">
      <dsp:nvSpPr>
        <dsp:cNvPr id="0" name=""/>
        <dsp:cNvSpPr/>
      </dsp:nvSpPr>
      <dsp:spPr>
        <a:xfrm>
          <a:off x="384346" y="1665620"/>
          <a:ext cx="1110413" cy="11104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A6F429-E184-494D-89F9-90FA14FE92CC}">
      <dsp:nvSpPr>
        <dsp:cNvPr id="0" name=""/>
        <dsp:cNvSpPr/>
      </dsp:nvSpPr>
      <dsp:spPr>
        <a:xfrm>
          <a:off x="616645" y="3109157"/>
          <a:ext cx="10484473" cy="888330"/>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705113"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Tổ</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chức</a:t>
          </a:r>
          <a:r>
            <a:rPr lang="en-US" sz="2200" kern="1200" dirty="0">
              <a:latin typeface="Times New Roman" panose="02020603050405020304" pitchFamily="18" charset="0"/>
              <a:cs typeface="Times New Roman" panose="02020603050405020304" pitchFamily="18" charset="0"/>
            </a:rPr>
            <a:t> HĐ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tiến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giờ</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hướng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triển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năng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lực</a:t>
          </a:r>
          <a:r>
            <a:rPr lang="en-US" sz="2200" kern="1200" dirty="0">
              <a:latin typeface="Times New Roman" panose="02020603050405020304" pitchFamily="18" charset="0"/>
              <a:cs typeface="Times New Roman" panose="02020603050405020304" pitchFamily="18" charset="0"/>
            </a:rPr>
            <a:t> HS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bước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Khởi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động</a:t>
          </a:r>
          <a:r>
            <a:rPr lang="en-US" sz="2200" kern="1200" dirty="0">
              <a:latin typeface="Times New Roman" panose="02020603050405020304" pitchFamily="18" charset="0"/>
              <a:cs typeface="Times New Roman" panose="02020603050405020304" pitchFamily="18" charset="0"/>
            </a:rPr>
            <a:t> – </a:t>
          </a:r>
          <a:r>
            <a:rPr lang="en-US" sz="2200" kern="1200" dirty="0" err="1">
              <a:latin typeface="Times New Roman" panose="02020603050405020304" pitchFamily="18" charset="0"/>
              <a:cs typeface="Times New Roman" panose="02020603050405020304" pitchFamily="18" charset="0"/>
            </a:rPr>
            <a:t>Khám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phá</a:t>
          </a:r>
          <a:r>
            <a:rPr lang="en-US" sz="2200" kern="1200" dirty="0">
              <a:latin typeface="Times New Roman" panose="02020603050405020304" pitchFamily="18" charset="0"/>
              <a:cs typeface="Times New Roman" panose="02020603050405020304" pitchFamily="18" charset="0"/>
            </a:rPr>
            <a:t> – </a:t>
          </a:r>
          <a:r>
            <a:rPr lang="en-US" sz="2200" kern="1200" dirty="0" err="1">
              <a:latin typeface="Times New Roman" panose="02020603050405020304" pitchFamily="18" charset="0"/>
              <a:cs typeface="Times New Roman" panose="02020603050405020304" pitchFamily="18" charset="0"/>
            </a:rPr>
            <a:t>Thực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hành</a:t>
          </a:r>
          <a:r>
            <a:rPr lang="en-US" sz="2200" kern="1200" dirty="0">
              <a:latin typeface="Times New Roman" panose="02020603050405020304" pitchFamily="18" charset="0"/>
              <a:cs typeface="Times New Roman" panose="02020603050405020304" pitchFamily="18" charset="0"/>
            </a:rPr>
            <a:t> – </a:t>
          </a:r>
          <a:r>
            <a:rPr lang="en-US" sz="2200" kern="1200" dirty="0" err="1">
              <a:latin typeface="Times New Roman" panose="02020603050405020304" pitchFamily="18" charset="0"/>
              <a:cs typeface="Times New Roman" panose="02020603050405020304" pitchFamily="18" charset="0"/>
            </a:rPr>
            <a:t>Vận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dụng</a:t>
          </a:r>
          <a:r>
            <a:rPr lang="en-US" sz="2200" kern="1200" dirty="0">
              <a:latin typeface="Times New Roman" panose="02020603050405020304" pitchFamily="18" charset="0"/>
              <a:cs typeface="Times New Roman" panose="02020603050405020304" pitchFamily="18" charset="0"/>
            </a:rPr>
            <a:t>.</a:t>
          </a:r>
          <a:endParaRPr lang="x-none" sz="2200" kern="1200" dirty="0">
            <a:latin typeface="Times New Roman" panose="02020603050405020304" pitchFamily="18" charset="0"/>
            <a:cs typeface="Times New Roman" panose="02020603050405020304" pitchFamily="18" charset="0"/>
          </a:endParaRPr>
        </a:p>
      </dsp:txBody>
      <dsp:txXfrm>
        <a:off x="616645" y="3109157"/>
        <a:ext cx="10484473" cy="888330"/>
      </dsp:txXfrm>
    </dsp:sp>
    <dsp:sp modelId="{E65210C4-FE0F-4BA6-B4BA-B8EFB13C744D}">
      <dsp:nvSpPr>
        <dsp:cNvPr id="0" name=""/>
        <dsp:cNvSpPr/>
      </dsp:nvSpPr>
      <dsp:spPr>
        <a:xfrm>
          <a:off x="61438" y="2998116"/>
          <a:ext cx="1110413" cy="11104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4899-68E9-4C68-A29E-5D839EAB5719}">
      <dsp:nvSpPr>
        <dsp:cNvPr id="0" name=""/>
        <dsp:cNvSpPr/>
      </dsp:nvSpPr>
      <dsp:spPr>
        <a:xfrm>
          <a:off x="-4824232" y="-739358"/>
          <a:ext cx="5745916" cy="5745916"/>
        </a:xfrm>
        <a:prstGeom prst="blockArc">
          <a:avLst>
            <a:gd name="adj1" fmla="val 18900000"/>
            <a:gd name="adj2" fmla="val 2700000"/>
            <a:gd name="adj3" fmla="val 37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156CE-2440-4C37-94FB-4BCDCE473207}">
      <dsp:nvSpPr>
        <dsp:cNvPr id="0" name=""/>
        <dsp:cNvSpPr/>
      </dsp:nvSpPr>
      <dsp:spPr>
        <a:xfrm>
          <a:off x="592778" y="426720"/>
          <a:ext cx="10511095" cy="853440"/>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77418"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Xác</a:t>
          </a:r>
          <a:r>
            <a:rPr lang="en-US" sz="2200" kern="1200" dirty="0">
              <a:latin typeface="Times New Roman" panose="02020603050405020304" pitchFamily="18" charset="0"/>
              <a:cs typeface="Times New Roman" panose="02020603050405020304" pitchFamily="18" charset="0"/>
            </a:rPr>
            <a:t> </a:t>
          </a:r>
          <a:r>
            <a:rPr lang="en-US" sz="2200" kern="1200" err="1">
              <a:latin typeface="Times New Roman" panose="02020603050405020304" pitchFamily="18" charset="0"/>
              <a:cs typeface="Times New Roman" panose="02020603050405020304" pitchFamily="18" charset="0"/>
            </a:rPr>
            <a:t>định</a:t>
          </a:r>
          <a:r>
            <a:rPr lang="en-US" sz="2200" kern="1200">
              <a:latin typeface="Times New Roman" panose="02020603050405020304" pitchFamily="18" charset="0"/>
              <a:cs typeface="Times New Roman" panose="02020603050405020304" pitchFamily="18" charset="0"/>
            </a:rPr>
            <a:t> mục </a:t>
          </a:r>
          <a:r>
            <a:rPr lang="en-US" sz="2200" kern="1200" dirty="0" err="1">
              <a:latin typeface="Times New Roman" panose="02020603050405020304" pitchFamily="18" charset="0"/>
              <a:cs typeface="Times New Roman" panose="02020603050405020304" pitchFamily="18" charset="0"/>
            </a:rPr>
            <a:t>tiêu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căn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nội</a:t>
          </a:r>
          <a:r>
            <a:rPr lang="en-US" sz="2200" kern="1200" dirty="0">
              <a:latin typeface="Times New Roman" panose="02020603050405020304" pitchFamily="18" charset="0"/>
              <a:cs typeface="Times New Roman" panose="02020603050405020304" pitchFamily="18" charset="0"/>
            </a:rPr>
            <a:t> dung,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thức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đánh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kết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quả</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môn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lớp</a:t>
          </a:r>
          <a:r>
            <a:rPr lang="en-US" sz="2200" kern="1200" dirty="0">
              <a:latin typeface="Times New Roman" panose="02020603050405020304" pitchFamily="18" charset="0"/>
              <a:cs typeface="Times New Roman" panose="02020603050405020304" pitchFamily="18" charset="0"/>
            </a:rPr>
            <a:t> 5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HS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CT 2018.</a:t>
          </a:r>
          <a:endParaRPr lang="x-none" sz="2200" kern="1200" dirty="0">
            <a:latin typeface="Times New Roman" panose="02020603050405020304" pitchFamily="18" charset="0"/>
            <a:cs typeface="Times New Roman" panose="02020603050405020304" pitchFamily="18" charset="0"/>
          </a:endParaRPr>
        </a:p>
      </dsp:txBody>
      <dsp:txXfrm>
        <a:off x="592778" y="426720"/>
        <a:ext cx="10511095" cy="853440"/>
      </dsp:txXfrm>
    </dsp:sp>
    <dsp:sp modelId="{71633F34-659D-4E71-A512-38EA9A72799E}">
      <dsp:nvSpPr>
        <dsp:cNvPr id="0" name=""/>
        <dsp:cNvSpPr/>
      </dsp:nvSpPr>
      <dsp:spPr>
        <a:xfrm>
          <a:off x="59378" y="320040"/>
          <a:ext cx="1066800" cy="10668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F3A55-1540-4837-B509-E4CF7B07CD92}">
      <dsp:nvSpPr>
        <dsp:cNvPr id="0" name=""/>
        <dsp:cNvSpPr/>
      </dsp:nvSpPr>
      <dsp:spPr>
        <a:xfrm>
          <a:off x="903004" y="1706880"/>
          <a:ext cx="10200869" cy="853440"/>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677418"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Xác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một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số</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pháp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công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cụ</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đánh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thường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xuyên</a:t>
          </a:r>
          <a:r>
            <a:rPr lang="en-US" sz="2200" kern="1200" dirty="0">
              <a:latin typeface="Times New Roman" panose="02020603050405020304" pitchFamily="18" charset="0"/>
              <a:cs typeface="Times New Roman" panose="02020603050405020304" pitchFamily="18" charset="0"/>
            </a:rPr>
            <a:t>.</a:t>
          </a:r>
          <a:endParaRPr lang="x-none" sz="2200" kern="1200" dirty="0">
            <a:latin typeface="Times New Roman" panose="02020603050405020304" pitchFamily="18" charset="0"/>
            <a:cs typeface="Times New Roman" panose="02020603050405020304" pitchFamily="18" charset="0"/>
          </a:endParaRPr>
        </a:p>
      </dsp:txBody>
      <dsp:txXfrm>
        <a:off x="903004" y="1706880"/>
        <a:ext cx="10200869" cy="853440"/>
      </dsp:txXfrm>
    </dsp:sp>
    <dsp:sp modelId="{AA4809EC-30BA-4F9A-AE11-971DEA99E64E}">
      <dsp:nvSpPr>
        <dsp:cNvPr id="0" name=""/>
        <dsp:cNvSpPr/>
      </dsp:nvSpPr>
      <dsp:spPr>
        <a:xfrm>
          <a:off x="369604" y="1600200"/>
          <a:ext cx="1066800" cy="10668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A6F429-E184-494D-89F9-90FA14FE92CC}">
      <dsp:nvSpPr>
        <dsp:cNvPr id="0" name=""/>
        <dsp:cNvSpPr/>
      </dsp:nvSpPr>
      <dsp:spPr>
        <a:xfrm>
          <a:off x="592778" y="2987040"/>
          <a:ext cx="10511095" cy="853440"/>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677418"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Xác</a:t>
          </a:r>
          <a:r>
            <a:rPr lang="en-US" sz="2200"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200"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định</a:t>
          </a:r>
          <a:r>
            <a:rPr lang="en-US" sz="2200"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200"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q</a:t>
          </a:r>
          <a:r>
            <a:rPr lang="en-US" sz="2200" kern="1200" dirty="0" err="1">
              <a:latin typeface="Times New Roman" panose="02020603050405020304" pitchFamily="18" charset="0"/>
              <a:cs typeface="Times New Roman" panose="02020603050405020304" pitchFamily="18" charset="0"/>
            </a:rPr>
            <a:t>uy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xây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dựng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câu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hỏi</a:t>
          </a:r>
          <a:r>
            <a:rPr lang="en-US" sz="2200" kern="1200" dirty="0">
              <a:latin typeface="Times New Roman" panose="02020603050405020304" pitchFamily="18" charset="0"/>
              <a:cs typeface="Times New Roman" panose="02020603050405020304" pitchFamily="18" charset="0"/>
            </a:rPr>
            <a:t>/</a:t>
          </a:r>
          <a:r>
            <a:rPr lang="en-US" sz="2200" kern="1200" dirty="0" err="1">
              <a:latin typeface="Times New Roman" panose="02020603050405020304" pitchFamily="18" charset="0"/>
              <a:cs typeface="Times New Roman" panose="02020603050405020304" pitchFamily="18" charset="0"/>
            </a:rPr>
            <a:t>bài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tập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3 </a:t>
          </a:r>
          <a:r>
            <a:rPr lang="en-US" sz="2200" kern="1200" dirty="0" err="1">
              <a:latin typeface="Times New Roman" panose="02020603050405020304" pitchFamily="18" charset="0"/>
              <a:cs typeface="Times New Roman" panose="02020603050405020304" pitchFamily="18" charset="0"/>
            </a:rPr>
            <a:t>mức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Thông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tư</a:t>
          </a:r>
          <a:r>
            <a:rPr lang="en-US" sz="2200" kern="1200" dirty="0">
              <a:latin typeface="Times New Roman" panose="02020603050405020304" pitchFamily="18" charset="0"/>
              <a:cs typeface="Times New Roman" panose="02020603050405020304" pitchFamily="18" charset="0"/>
            </a:rPr>
            <a:t> 27. </a:t>
          </a:r>
          <a:endParaRPr lang="x-none" sz="2200" kern="1200" dirty="0">
            <a:latin typeface="Times New Roman" panose="02020603050405020304" pitchFamily="18" charset="0"/>
            <a:cs typeface="Times New Roman" panose="02020603050405020304" pitchFamily="18" charset="0"/>
          </a:endParaRPr>
        </a:p>
      </dsp:txBody>
      <dsp:txXfrm>
        <a:off x="592778" y="2987040"/>
        <a:ext cx="10511095" cy="853440"/>
      </dsp:txXfrm>
    </dsp:sp>
    <dsp:sp modelId="{E65210C4-FE0F-4BA6-B4BA-B8EFB13C744D}">
      <dsp:nvSpPr>
        <dsp:cNvPr id="0" name=""/>
        <dsp:cNvSpPr/>
      </dsp:nvSpPr>
      <dsp:spPr>
        <a:xfrm>
          <a:off x="59378" y="2880360"/>
          <a:ext cx="1066800" cy="10668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4899-68E9-4C68-A29E-5D839EAB5719}">
      <dsp:nvSpPr>
        <dsp:cNvPr id="0" name=""/>
        <dsp:cNvSpPr/>
      </dsp:nvSpPr>
      <dsp:spPr>
        <a:xfrm>
          <a:off x="-4160468" y="-643008"/>
          <a:ext cx="4993044" cy="4993044"/>
        </a:xfrm>
        <a:prstGeom prst="blockArc">
          <a:avLst>
            <a:gd name="adj1" fmla="val 18900000"/>
            <a:gd name="adj2" fmla="val 2700000"/>
            <a:gd name="adj3" fmla="val 43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156CE-2440-4C37-94FB-4BCDCE473207}">
      <dsp:nvSpPr>
        <dsp:cNvPr id="0" name=""/>
        <dsp:cNvSpPr/>
      </dsp:nvSpPr>
      <dsp:spPr>
        <a:xfrm>
          <a:off x="681444" y="529585"/>
          <a:ext cx="10461271" cy="1059023"/>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840600" tIns="55880" rIns="55880" bIns="55880" numCol="1" spcCol="1270" anchor="ctr" anchorCtr="0">
          <a:noAutofit/>
        </a:bodyPr>
        <a:lstStyle/>
        <a:p>
          <a:pPr lvl="0" algn="just"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Xác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định</a:t>
          </a:r>
          <a:r>
            <a:rPr lang="en-US" sz="2200" kern="1200" dirty="0">
              <a:latin typeface="Times New Roman" panose="02020603050405020304" pitchFamily="18" charset="0"/>
              <a:cs typeface="Times New Roman" panose="02020603050405020304" pitchFamily="18" charset="0"/>
            </a:rPr>
            <a:t> </a:t>
          </a:r>
          <a:r>
            <a:rPr lang="pt-BR" sz="2200" kern="1200" dirty="0">
              <a:latin typeface="Times New Roman" panose="02020603050405020304" pitchFamily="18" charset="0"/>
              <a:cs typeface="Times New Roman" panose="02020603050405020304" pitchFamily="18" charset="0"/>
            </a:rPr>
            <a:t>mỗi bài học thực hiện những mục tiêu gì trong các mục tiêu dạy học môn học? </a:t>
          </a:r>
          <a:endParaRPr lang="x-none" sz="2200" kern="1200" dirty="0">
            <a:latin typeface="Times New Roman" panose="02020603050405020304" pitchFamily="18" charset="0"/>
            <a:cs typeface="Times New Roman" panose="02020603050405020304" pitchFamily="18" charset="0"/>
          </a:endParaRPr>
        </a:p>
      </dsp:txBody>
      <dsp:txXfrm>
        <a:off x="681444" y="529585"/>
        <a:ext cx="10461271" cy="1059023"/>
      </dsp:txXfrm>
    </dsp:sp>
    <dsp:sp modelId="{71633F34-659D-4E71-A512-38EA9A72799E}">
      <dsp:nvSpPr>
        <dsp:cNvPr id="0" name=""/>
        <dsp:cNvSpPr/>
      </dsp:nvSpPr>
      <dsp:spPr>
        <a:xfrm>
          <a:off x="19554" y="397207"/>
          <a:ext cx="1323779" cy="132377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F3A55-1540-4837-B509-E4CF7B07CD92}">
      <dsp:nvSpPr>
        <dsp:cNvPr id="0" name=""/>
        <dsp:cNvSpPr/>
      </dsp:nvSpPr>
      <dsp:spPr>
        <a:xfrm>
          <a:off x="681444" y="2118417"/>
          <a:ext cx="10461271" cy="1059023"/>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40600" tIns="55880" rIns="55880" bIns="55880" numCol="1" spcCol="1270" anchor="ctr" anchorCtr="0">
          <a:noAutofit/>
        </a:bodyPr>
        <a:lstStyle/>
        <a:p>
          <a:pPr lvl="0" algn="just" defTabSz="977900">
            <a:lnSpc>
              <a:spcPct val="90000"/>
            </a:lnSpc>
            <a:spcBef>
              <a:spcPct val="0"/>
            </a:spcBef>
            <a:spcAft>
              <a:spcPct val="35000"/>
            </a:spcAft>
          </a:pPr>
          <a:r>
            <a:rPr lang="pt-BR" sz="2200" kern="1200" dirty="0">
              <a:latin typeface="Times New Roman" panose="02020603050405020304" pitchFamily="18" charset="0"/>
              <a:cs typeface="Times New Roman" panose="02020603050405020304" pitchFamily="18" charset="0"/>
            </a:rPr>
            <a:t>Chỉ ra những điểm điều chỉnh trong từng hoạt động, từng bài học; bình giá điều chỉnh đã hợp lí chưa; giải thích lí do điều chỉnh, cách thức điều chỉnh. </a:t>
          </a:r>
          <a:endParaRPr lang="x-none" sz="2200" kern="1200" dirty="0">
            <a:latin typeface="Times New Roman" panose="02020603050405020304" pitchFamily="18" charset="0"/>
            <a:cs typeface="Times New Roman" panose="02020603050405020304" pitchFamily="18" charset="0"/>
          </a:endParaRPr>
        </a:p>
      </dsp:txBody>
      <dsp:txXfrm>
        <a:off x="681444" y="2118417"/>
        <a:ext cx="10461271" cy="1059023"/>
      </dsp:txXfrm>
    </dsp:sp>
    <dsp:sp modelId="{AA4809EC-30BA-4F9A-AE11-971DEA99E64E}">
      <dsp:nvSpPr>
        <dsp:cNvPr id="0" name=""/>
        <dsp:cNvSpPr/>
      </dsp:nvSpPr>
      <dsp:spPr>
        <a:xfrm>
          <a:off x="19554" y="1986039"/>
          <a:ext cx="1323779" cy="132377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4899-68E9-4C68-A29E-5D839EAB5719}">
      <dsp:nvSpPr>
        <dsp:cNvPr id="0" name=""/>
        <dsp:cNvSpPr/>
      </dsp:nvSpPr>
      <dsp:spPr>
        <a:xfrm>
          <a:off x="-6065462" y="-928058"/>
          <a:ext cx="7220408" cy="7220408"/>
        </a:xfrm>
        <a:prstGeom prst="blockArc">
          <a:avLst>
            <a:gd name="adj1" fmla="val 18900000"/>
            <a:gd name="adj2" fmla="val 2700000"/>
            <a:gd name="adj3" fmla="val 29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156CE-2440-4C37-94FB-4BCDCE473207}">
      <dsp:nvSpPr>
        <dsp:cNvPr id="0" name=""/>
        <dsp:cNvSpPr/>
      </dsp:nvSpPr>
      <dsp:spPr>
        <a:xfrm>
          <a:off x="430129" y="282483"/>
          <a:ext cx="10656417" cy="564752"/>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448272" tIns="55880" rIns="55880" bIns="55880" numCol="1" spcCol="1270" anchor="ctr" anchorCtr="0">
          <a:noAutofit/>
        </a:bodyPr>
        <a:lstStyle/>
        <a:p>
          <a:pPr lvl="0" algn="just" defTabSz="977900">
            <a:lnSpc>
              <a:spcPct val="90000"/>
            </a:lnSpc>
            <a:spcBef>
              <a:spcPct val="0"/>
            </a:spcBef>
            <a:spcAft>
              <a:spcPct val="35000"/>
            </a:spcAft>
          </a:pPr>
          <a:r>
            <a:rPr lang="en-US" sz="2200" kern="1200" dirty="0">
              <a:solidFill>
                <a:srgbClr val="000000"/>
              </a:solidFill>
              <a:effectLst/>
              <a:latin typeface="Times New Roman" panose="02020603050405020304" pitchFamily="18" charset="0"/>
              <a:ea typeface="MS Mincho" panose="02020609040205080304" pitchFamily="49" charset="-128"/>
            </a:rPr>
            <a:t>1. </a:t>
          </a:r>
          <a:r>
            <a:rPr lang="en-US" sz="2200" kern="1200" dirty="0" err="1">
              <a:solidFill>
                <a:srgbClr val="000000"/>
              </a:solidFill>
              <a:effectLst/>
              <a:latin typeface="Times New Roman" panose="02020603050405020304" pitchFamily="18" charset="0"/>
              <a:ea typeface="MS Mincho" panose="02020609040205080304" pitchFamily="49" charset="-128"/>
            </a:rPr>
            <a:t>Xây</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dựng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kế</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hoạch</a:t>
          </a:r>
          <a:r>
            <a:rPr lang="en-US" sz="2200" kern="1200" dirty="0">
              <a:solidFill>
                <a:srgbClr val="000000"/>
              </a:solidFill>
              <a:effectLst/>
              <a:latin typeface="Times New Roman" panose="02020603050405020304" pitchFamily="18" charset="0"/>
              <a:ea typeface="MS Mincho" panose="02020609040205080304" pitchFamily="49" charset="-128"/>
            </a:rPr>
            <a:t>.</a:t>
          </a:r>
          <a:endParaRPr lang="x-none" sz="2200" kern="1200" dirty="0">
            <a:latin typeface="Times New Roman" panose="02020603050405020304" pitchFamily="18" charset="0"/>
            <a:cs typeface="Times New Roman" panose="02020603050405020304" pitchFamily="18" charset="0"/>
          </a:endParaRPr>
        </a:p>
      </dsp:txBody>
      <dsp:txXfrm>
        <a:off x="430129" y="282483"/>
        <a:ext cx="10656417" cy="564752"/>
      </dsp:txXfrm>
    </dsp:sp>
    <dsp:sp modelId="{71633F34-659D-4E71-A512-38EA9A72799E}">
      <dsp:nvSpPr>
        <dsp:cNvPr id="0" name=""/>
        <dsp:cNvSpPr/>
      </dsp:nvSpPr>
      <dsp:spPr>
        <a:xfrm>
          <a:off x="77159" y="211889"/>
          <a:ext cx="705940" cy="705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CA97DC-E751-49B9-932D-135F34BCBA1D}">
      <dsp:nvSpPr>
        <dsp:cNvPr id="0" name=""/>
        <dsp:cNvSpPr/>
      </dsp:nvSpPr>
      <dsp:spPr>
        <a:xfrm>
          <a:off x="894677" y="1129505"/>
          <a:ext cx="10191869" cy="564752"/>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448272" tIns="55880" rIns="55880" bIns="55880" numCol="1" spcCol="1270" anchor="ctr" anchorCtr="0">
          <a:noAutofit/>
        </a:bodyPr>
        <a:lstStyle/>
        <a:p>
          <a:pPr lvl="0" algn="just" defTabSz="977900">
            <a:lnSpc>
              <a:spcPct val="90000"/>
            </a:lnSpc>
            <a:spcBef>
              <a:spcPct val="0"/>
            </a:spcBef>
            <a:spcAft>
              <a:spcPct val="35000"/>
            </a:spcAft>
          </a:pPr>
          <a:r>
            <a:rPr lang="en-US" sz="2200" kern="1200" dirty="0">
              <a:solidFill>
                <a:srgbClr val="000000"/>
              </a:solidFill>
              <a:effectLst/>
              <a:latin typeface="Times New Roman" panose="02020603050405020304" pitchFamily="18" charset="0"/>
              <a:ea typeface="MS Mincho" panose="02020609040205080304" pitchFamily="49" charset="-128"/>
            </a:rPr>
            <a:t>2. </a:t>
          </a:r>
          <a:r>
            <a:rPr lang="en-US" sz="2200" kern="1200" dirty="0" err="1">
              <a:solidFill>
                <a:srgbClr val="000000"/>
              </a:solidFill>
              <a:effectLst/>
              <a:latin typeface="Times New Roman" panose="02020603050405020304" pitchFamily="18" charset="0"/>
              <a:ea typeface="MS Mincho" panose="02020609040205080304" pitchFamily="49" charset="-128"/>
            </a:rPr>
            <a:t>Nghiên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cứu</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văn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bản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tài</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liệu</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hướng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dẫn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giao</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nhiệm</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vụ</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tập</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thể</a:t>
          </a:r>
          <a:r>
            <a:rPr lang="en-US" sz="2200" kern="1200" dirty="0">
              <a:solidFill>
                <a:srgbClr val="000000"/>
              </a:solidFill>
              <a:effectLst/>
              <a:latin typeface="Times New Roman" panose="02020603050405020304" pitchFamily="18" charset="0"/>
              <a:ea typeface="MS Mincho" panose="02020609040205080304" pitchFamily="49" charset="-128"/>
            </a:rPr>
            <a:t>/</a:t>
          </a:r>
          <a:r>
            <a:rPr lang="en-US" sz="2200" kern="1200" dirty="0" err="1">
              <a:solidFill>
                <a:srgbClr val="000000"/>
              </a:solidFill>
              <a:effectLst/>
              <a:latin typeface="Times New Roman" panose="02020603050405020304" pitchFamily="18" charset="0"/>
              <a:ea typeface="MS Mincho" panose="02020609040205080304" pitchFamily="49" charset="-128"/>
            </a:rPr>
            <a:t>cá</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nhân</a:t>
          </a:r>
          <a:r>
            <a:rPr lang="en-US" sz="2200" kern="1200" dirty="0">
              <a:solidFill>
                <a:srgbClr val="000000"/>
              </a:solidFill>
              <a:effectLst/>
              <a:latin typeface="Times New Roman" panose="02020603050405020304" pitchFamily="18" charset="0"/>
              <a:ea typeface="MS Mincho" panose="02020609040205080304" pitchFamily="49" charset="-128"/>
            </a:rPr>
            <a:t>). </a:t>
          </a:r>
          <a:endParaRPr lang="x-none" sz="2200" kern="1200" dirty="0">
            <a:latin typeface="Times New Roman" panose="02020603050405020304" pitchFamily="18" charset="0"/>
            <a:cs typeface="Times New Roman" panose="02020603050405020304" pitchFamily="18" charset="0"/>
          </a:endParaRPr>
        </a:p>
      </dsp:txBody>
      <dsp:txXfrm>
        <a:off x="894677" y="1129505"/>
        <a:ext cx="10191869" cy="564752"/>
      </dsp:txXfrm>
    </dsp:sp>
    <dsp:sp modelId="{3DDFD5CC-CC5D-446C-97FD-87E4E5F6271E}">
      <dsp:nvSpPr>
        <dsp:cNvPr id="0" name=""/>
        <dsp:cNvSpPr/>
      </dsp:nvSpPr>
      <dsp:spPr>
        <a:xfrm>
          <a:off x="541706" y="1058911"/>
          <a:ext cx="705940" cy="705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6ABE87-6FA9-4C74-BD24-CCE14CBE3B02}">
      <dsp:nvSpPr>
        <dsp:cNvPr id="0" name=""/>
        <dsp:cNvSpPr/>
      </dsp:nvSpPr>
      <dsp:spPr>
        <a:xfrm>
          <a:off x="1107103" y="1976527"/>
          <a:ext cx="9979443" cy="564752"/>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448272" tIns="55880" rIns="55880" bIns="55880" numCol="1" spcCol="1270" anchor="ctr" anchorCtr="0">
          <a:noAutofit/>
        </a:bodyPr>
        <a:lstStyle/>
        <a:p>
          <a:pPr lvl="0" algn="just" defTabSz="977900">
            <a:lnSpc>
              <a:spcPct val="90000"/>
            </a:lnSpc>
            <a:spcBef>
              <a:spcPct val="0"/>
            </a:spcBef>
            <a:spcAft>
              <a:spcPct val="35000"/>
            </a:spcAft>
          </a:pPr>
          <a:r>
            <a:rPr lang="en-US" sz="2200" kern="1200" dirty="0">
              <a:solidFill>
                <a:srgbClr val="000000"/>
              </a:solidFill>
              <a:effectLst/>
              <a:latin typeface="Times New Roman" panose="02020603050405020304" pitchFamily="18" charset="0"/>
              <a:ea typeface="MS Mincho" panose="02020609040205080304" pitchFamily="49" charset="-128"/>
            </a:rPr>
            <a:t>3. </a:t>
          </a:r>
          <a:r>
            <a:rPr lang="en-US" sz="2200" kern="1200" dirty="0" err="1">
              <a:solidFill>
                <a:srgbClr val="000000"/>
              </a:solidFill>
              <a:effectLst/>
              <a:latin typeface="Times New Roman" panose="02020603050405020304" pitchFamily="18" charset="0"/>
              <a:ea typeface="MS Mincho" panose="02020609040205080304" pitchFamily="49" charset="-128"/>
            </a:rPr>
            <a:t>Thống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nhất</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các</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nội</a:t>
          </a:r>
          <a:r>
            <a:rPr lang="en-US" sz="2200" kern="1200" dirty="0">
              <a:solidFill>
                <a:srgbClr val="000000"/>
              </a:solidFill>
              <a:effectLst/>
              <a:latin typeface="Times New Roman" panose="02020603050405020304" pitchFamily="18" charset="0"/>
              <a:ea typeface="MS Mincho" panose="02020609040205080304" pitchFamily="49" charset="-128"/>
            </a:rPr>
            <a:t> dung </a:t>
          </a:r>
          <a:r>
            <a:rPr lang="en-US" sz="2200" kern="1200" dirty="0" err="1">
              <a:solidFill>
                <a:srgbClr val="000000"/>
              </a:solidFill>
              <a:effectLst/>
              <a:latin typeface="Times New Roman" panose="02020603050405020304" pitchFamily="18" charset="0"/>
              <a:ea typeface="MS Mincho" panose="02020609040205080304" pitchFamily="49" charset="-128"/>
            </a:rPr>
            <a:t>điều</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chỉnh</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trong</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tổ</a:t>
          </a:r>
          <a:r>
            <a:rPr lang="en-US" sz="2200" kern="1200" dirty="0">
              <a:solidFill>
                <a:srgbClr val="000000"/>
              </a:solidFill>
              <a:effectLst/>
              <a:latin typeface="Times New Roman" panose="02020603050405020304" pitchFamily="18" charset="0"/>
              <a:ea typeface="MS Mincho" panose="02020609040205080304" pitchFamily="49" charset="-128"/>
            </a:rPr>
            <a:t>/</a:t>
          </a:r>
          <a:r>
            <a:rPr lang="en-US" sz="2200" kern="1200" dirty="0" err="1">
              <a:solidFill>
                <a:srgbClr val="000000"/>
              </a:solidFill>
              <a:effectLst/>
              <a:latin typeface="Times New Roman" panose="02020603050405020304" pitchFamily="18" charset="0"/>
              <a:ea typeface="MS Mincho" panose="02020609040205080304" pitchFamily="49" charset="-128"/>
            </a:rPr>
            <a:t>nhóm</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chuyên</a:t>
          </a:r>
          <a:r>
            <a:rPr lang="en-US" sz="2200" kern="1200" dirty="0">
              <a:solidFill>
                <a:srgbClr val="000000"/>
              </a:solidFill>
              <a:effectLst/>
              <a:latin typeface="Times New Roman" panose="02020603050405020304" pitchFamily="18" charset="0"/>
              <a:ea typeface="MS Mincho" panose="02020609040205080304" pitchFamily="49" charset="-128"/>
            </a:rPr>
            <a:t> </a:t>
          </a:r>
          <a:r>
            <a:rPr lang="en-US" sz="2200" kern="1200" dirty="0" err="1">
              <a:solidFill>
                <a:srgbClr val="000000"/>
              </a:solidFill>
              <a:effectLst/>
              <a:latin typeface="Times New Roman" panose="02020603050405020304" pitchFamily="18" charset="0"/>
              <a:ea typeface="MS Mincho" panose="02020609040205080304" pitchFamily="49" charset="-128"/>
            </a:rPr>
            <a:t>môn</a:t>
          </a:r>
          <a:r>
            <a:rPr lang="en-US" sz="2200" kern="1200" dirty="0">
              <a:solidFill>
                <a:srgbClr val="000000"/>
              </a:solidFill>
              <a:effectLst/>
              <a:latin typeface="Times New Roman" panose="02020603050405020304" pitchFamily="18" charset="0"/>
              <a:ea typeface="MS Mincho" panose="02020609040205080304" pitchFamily="49" charset="-128"/>
            </a:rPr>
            <a:t>.</a:t>
          </a:r>
          <a:endParaRPr lang="x-none" sz="2200" kern="1200" dirty="0"/>
        </a:p>
      </dsp:txBody>
      <dsp:txXfrm>
        <a:off x="1107103" y="1976527"/>
        <a:ext cx="9979443" cy="564752"/>
      </dsp:txXfrm>
    </dsp:sp>
    <dsp:sp modelId="{E65210C4-FE0F-4BA6-B4BA-B8EFB13C744D}">
      <dsp:nvSpPr>
        <dsp:cNvPr id="0" name=""/>
        <dsp:cNvSpPr/>
      </dsp:nvSpPr>
      <dsp:spPr>
        <a:xfrm>
          <a:off x="754132" y="1905932"/>
          <a:ext cx="705940" cy="705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7FC293-2350-4C1F-A45B-731A506839ED}">
      <dsp:nvSpPr>
        <dsp:cNvPr id="0" name=""/>
        <dsp:cNvSpPr/>
      </dsp:nvSpPr>
      <dsp:spPr>
        <a:xfrm>
          <a:off x="1107103" y="2823012"/>
          <a:ext cx="9979443" cy="564752"/>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448272" tIns="55880" rIns="55880" bIns="55880" numCol="1" spcCol="1270" anchor="ctr" anchorCtr="0">
          <a:noAutofit/>
        </a:bodyPr>
        <a:lstStyle/>
        <a:p>
          <a:pPr lvl="0" algn="just" defTabSz="977900">
            <a:lnSpc>
              <a:spcPct val="90000"/>
            </a:lnSpc>
            <a:spcBef>
              <a:spcPct val="0"/>
            </a:spcBef>
            <a:spcAft>
              <a:spcPct val="35000"/>
            </a:spcAft>
          </a:pPr>
          <a:r>
            <a:rPr lang="nb-NO" sz="2200" kern="1200" dirty="0">
              <a:solidFill>
                <a:srgbClr val="000000"/>
              </a:solidFill>
              <a:effectLst/>
              <a:latin typeface="Times New Roman" panose="02020603050405020304" pitchFamily="18" charset="0"/>
              <a:ea typeface="Times New Roman" panose="02020603050405020304" pitchFamily="18" charset="0"/>
            </a:rPr>
            <a:t>4. Điều chỉnh </a:t>
          </a:r>
          <a:r>
            <a:rPr lang="en-US" sz="2200" kern="1200" dirty="0" err="1">
              <a:solidFill>
                <a:srgbClr val="000000"/>
              </a:solidFill>
              <a:effectLst/>
              <a:latin typeface="Times New Roman" panose="02020603050405020304" pitchFamily="18" charset="0"/>
              <a:ea typeface="Times New Roman" panose="02020603050405020304" pitchFamily="18" charset="0"/>
            </a:rPr>
            <a:t>kế</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hoạch</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bài</a:t>
          </a:r>
          <a:r>
            <a:rPr lang="en-US" sz="2200" kern="1200" dirty="0">
              <a:solidFill>
                <a:srgbClr val="000000"/>
              </a:solidFill>
              <a:effectLst/>
              <a:latin typeface="Times New Roman" panose="02020603050405020304" pitchFamily="18" charset="0"/>
              <a:ea typeface="Times New Roman" panose="02020603050405020304" pitchFamily="18" charset="0"/>
            </a:rPr>
            <a:t> </a:t>
          </a:r>
          <a:r>
            <a:rPr lang="en-US" sz="2200" kern="1200" dirty="0" err="1">
              <a:solidFill>
                <a:srgbClr val="000000"/>
              </a:solidFill>
              <a:effectLst/>
              <a:latin typeface="Times New Roman" panose="02020603050405020304" pitchFamily="18" charset="0"/>
              <a:ea typeface="Times New Roman" panose="02020603050405020304" pitchFamily="18" charset="0"/>
            </a:rPr>
            <a:t>dạy</a:t>
          </a:r>
          <a:r>
            <a:rPr lang="en-US" sz="2200" kern="1200" dirty="0">
              <a:solidFill>
                <a:srgbClr val="000000"/>
              </a:solidFill>
              <a:effectLst/>
              <a:latin typeface="Times New Roman" panose="02020603050405020304" pitchFamily="18" charset="0"/>
              <a:ea typeface="Times New Roman" panose="02020603050405020304" pitchFamily="18" charset="0"/>
            </a:rPr>
            <a:t>.</a:t>
          </a:r>
          <a:endParaRPr lang="x-none" sz="2200" kern="1200" dirty="0"/>
        </a:p>
      </dsp:txBody>
      <dsp:txXfrm>
        <a:off x="1107103" y="2823012"/>
        <a:ext cx="9979443" cy="564752"/>
      </dsp:txXfrm>
    </dsp:sp>
    <dsp:sp modelId="{B7735DF8-CF7A-431F-A4B3-A7DB7A6BD543}">
      <dsp:nvSpPr>
        <dsp:cNvPr id="0" name=""/>
        <dsp:cNvSpPr/>
      </dsp:nvSpPr>
      <dsp:spPr>
        <a:xfrm>
          <a:off x="754132" y="2752418"/>
          <a:ext cx="705940" cy="705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C9DAE-897A-4AA0-BB51-EE2863ECE5A1}">
      <dsp:nvSpPr>
        <dsp:cNvPr id="0" name=""/>
        <dsp:cNvSpPr/>
      </dsp:nvSpPr>
      <dsp:spPr>
        <a:xfrm>
          <a:off x="894677" y="3670034"/>
          <a:ext cx="10191869" cy="564752"/>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448272" tIns="55880" rIns="55880" bIns="55880" numCol="1" spcCol="1270" anchor="ctr" anchorCtr="0">
          <a:noAutofit/>
        </a:bodyPr>
        <a:lstStyle/>
        <a:p>
          <a:pPr lvl="0" algn="just" defTabSz="977900">
            <a:lnSpc>
              <a:spcPct val="90000"/>
            </a:lnSpc>
            <a:spcBef>
              <a:spcPct val="0"/>
            </a:spcBef>
            <a:spcAft>
              <a:spcPct val="35000"/>
            </a:spcAft>
          </a:pPr>
          <a:r>
            <a:rPr lang="nb-NO" sz="2200" kern="1200" dirty="0">
              <a:solidFill>
                <a:srgbClr val="000000"/>
              </a:solidFill>
              <a:effectLst/>
              <a:latin typeface="Times New Roman" panose="02020603050405020304" pitchFamily="18" charset="0"/>
              <a:ea typeface="Times New Roman" panose="02020603050405020304" pitchFamily="18" charset="0"/>
            </a:rPr>
            <a:t>5. Triển khai thực hiện.</a:t>
          </a:r>
          <a:endParaRPr lang="x-none" sz="2200" kern="1200" dirty="0"/>
        </a:p>
      </dsp:txBody>
      <dsp:txXfrm>
        <a:off x="894677" y="3670034"/>
        <a:ext cx="10191869" cy="564752"/>
      </dsp:txXfrm>
    </dsp:sp>
    <dsp:sp modelId="{51937983-5095-450E-8D4A-6DCB238A576E}">
      <dsp:nvSpPr>
        <dsp:cNvPr id="0" name=""/>
        <dsp:cNvSpPr/>
      </dsp:nvSpPr>
      <dsp:spPr>
        <a:xfrm>
          <a:off x="541706" y="3599439"/>
          <a:ext cx="705940" cy="705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C61E24-BBBA-42CB-8BCA-95D585561E6F}">
      <dsp:nvSpPr>
        <dsp:cNvPr id="0" name=""/>
        <dsp:cNvSpPr/>
      </dsp:nvSpPr>
      <dsp:spPr>
        <a:xfrm>
          <a:off x="430129" y="4517055"/>
          <a:ext cx="10656417" cy="564752"/>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48272" tIns="55880" rIns="55880" bIns="55880" numCol="1" spcCol="1270" anchor="ctr" anchorCtr="0">
          <a:noAutofit/>
        </a:bodyPr>
        <a:lstStyle/>
        <a:p>
          <a:pPr lvl="0" algn="just" defTabSz="977900">
            <a:lnSpc>
              <a:spcPct val="90000"/>
            </a:lnSpc>
            <a:spcBef>
              <a:spcPct val="0"/>
            </a:spcBef>
            <a:spcAft>
              <a:spcPct val="35000"/>
            </a:spcAft>
          </a:pPr>
          <a:r>
            <a:rPr lang="nb-NO" sz="2200" kern="1200" dirty="0">
              <a:solidFill>
                <a:srgbClr val="000000"/>
              </a:solidFill>
              <a:effectLst/>
              <a:latin typeface="Times New Roman" panose="02020603050405020304" pitchFamily="18" charset="0"/>
              <a:ea typeface="Times New Roman" panose="02020603050405020304" pitchFamily="18" charset="0"/>
            </a:rPr>
            <a:t>6. Đánh giá kết quả thực hiện.</a:t>
          </a:r>
          <a:endParaRPr lang="x-none" sz="2200" kern="1200" dirty="0"/>
        </a:p>
      </dsp:txBody>
      <dsp:txXfrm>
        <a:off x="430129" y="4517055"/>
        <a:ext cx="10656417" cy="564752"/>
      </dsp:txXfrm>
    </dsp:sp>
    <dsp:sp modelId="{E3686652-1DDE-4060-8BCB-AA29B725F60E}">
      <dsp:nvSpPr>
        <dsp:cNvPr id="0" name=""/>
        <dsp:cNvSpPr/>
      </dsp:nvSpPr>
      <dsp:spPr>
        <a:xfrm>
          <a:off x="77159" y="4446461"/>
          <a:ext cx="705940" cy="705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07T10:31:07.64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2D755-1F2B-45BA-9B5F-459E28636945}" type="datetimeFigureOut">
              <a:rPr lang="zh-CN" altLang="en-US" smtClean="0"/>
              <a:t>2021/9/12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072AD-0445-448F-92C2-02F2DEDACEEB}" type="slidenum">
              <a:rPr lang="zh-CN" altLang="en-US" smtClean="0"/>
              <a:t>‹#›</a:t>
            </a:fld>
            <a:endParaRPr lang="zh-CN" altLang="en-US"/>
          </a:p>
        </p:txBody>
      </p:sp>
    </p:spTree>
    <p:extLst>
      <p:ext uri="{BB962C8B-B14F-4D97-AF65-F5344CB8AC3E}">
        <p14:creationId xmlns:p14="http://schemas.microsoft.com/office/powerpoint/2010/main" val="24117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x-none" dirty="0"/>
          </a:p>
        </p:txBody>
      </p:sp>
      <p:sp>
        <p:nvSpPr>
          <p:cNvPr id="4" name="Chỗ dành sẵn cho Số hiệu Bản chiế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5E507B-0893-47D1-82BE-A8EDBF89DCD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083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x-none" dirty="0"/>
          </a:p>
        </p:txBody>
      </p:sp>
      <p:sp>
        <p:nvSpPr>
          <p:cNvPr id="4" name="Chỗ dành sẵn cho Số hiệu Bản chiế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5E507B-0893-47D1-82BE-A8EDBF89DCD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24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x-none" dirty="0"/>
          </a:p>
        </p:txBody>
      </p:sp>
      <p:sp>
        <p:nvSpPr>
          <p:cNvPr id="4" name="Chỗ dành sẵn cho Số hiệu Bản chiế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5E507B-0893-47D1-82BE-A8EDBF89DCD7}"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466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vi-VN"/>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vi-VN"/>
              <a:t>Click to edit Master subtitle style</a:t>
            </a:r>
            <a:endParaRPr lang="en-US" dirty="0"/>
          </a:p>
        </p:txBody>
      </p:sp>
      <p:sp>
        <p:nvSpPr>
          <p:cNvPr id="4" name="Date Placeholder 3"/>
          <p:cNvSpPr>
            <a:spLocks noGrp="1"/>
          </p:cNvSpPr>
          <p:nvPr>
            <p:ph type="dt" sz="half" idx="10"/>
          </p:nvPr>
        </p:nvSpPr>
        <p:spPr/>
        <p:txBody>
          <a:bodyPr/>
          <a:lstStyle/>
          <a:p>
            <a:fld id="{577F4308-0F09-1443-8C04-03530591D0C7}" type="datetime1">
              <a:rPr lang="en-US" smtClean="0"/>
              <a:t>9/12/2021</a:t>
            </a:fld>
            <a:endParaRPr lang="en-US" dirty="0"/>
          </a:p>
        </p:txBody>
      </p:sp>
      <p:sp>
        <p:nvSpPr>
          <p:cNvPr id="5" name="Footer Placeholder 4"/>
          <p:cNvSpPr>
            <a:spLocks noGrp="1"/>
          </p:cNvSpPr>
          <p:nvPr>
            <p:ph type="ftr" sz="quarter" idx="11"/>
          </p:nvPr>
        </p:nvSpPr>
        <p:spPr/>
        <p:txBody>
          <a:bodyPr/>
          <a:lstStyle/>
          <a:p>
            <a:r>
              <a:rPr lang="en-US"/>
              <a:t>@taphuanchuongtrinhNV2018</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350104"/>
      </p:ext>
    </p:extLst>
  </p:cSld>
  <p:clrMapOvr>
    <a:masterClrMapping/>
  </p:clrMapOvr>
  <p:transition>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Date Placeholder 3"/>
          <p:cNvSpPr>
            <a:spLocks noGrp="1"/>
          </p:cNvSpPr>
          <p:nvPr>
            <p:ph type="dt" sz="half" idx="10"/>
          </p:nvPr>
        </p:nvSpPr>
        <p:spPr/>
        <p:txBody>
          <a:bodyPr/>
          <a:lstStyle/>
          <a:p>
            <a:fld id="{A674BD4A-E5D5-7646-A701-6CD0C93D5601}" type="datetime1">
              <a:rPr lang="en-US" smtClean="0"/>
              <a:t>9/12/2021</a:t>
            </a:fld>
            <a:endParaRPr lang="en-US" dirty="0"/>
          </a:p>
        </p:txBody>
      </p:sp>
      <p:sp>
        <p:nvSpPr>
          <p:cNvPr id="5" name="Footer Placeholder 4"/>
          <p:cNvSpPr>
            <a:spLocks noGrp="1"/>
          </p:cNvSpPr>
          <p:nvPr>
            <p:ph type="ftr" sz="quarter" idx="11"/>
          </p:nvPr>
        </p:nvSpPr>
        <p:spPr/>
        <p:txBody>
          <a:bodyPr/>
          <a:lstStyle/>
          <a:p>
            <a:r>
              <a:rPr lang="en-US"/>
              <a:t>@taphuanchuongtrinhNV2018</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43864675"/>
      </p:ext>
    </p:extLst>
  </p:cSld>
  <p:clrMapOvr>
    <a:masterClrMapping/>
  </p:clrMapOvr>
  <p:transition>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vi-VN"/>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Date Placeholder 3"/>
          <p:cNvSpPr>
            <a:spLocks noGrp="1"/>
          </p:cNvSpPr>
          <p:nvPr>
            <p:ph type="dt" sz="half" idx="10"/>
          </p:nvPr>
        </p:nvSpPr>
        <p:spPr/>
        <p:txBody>
          <a:bodyPr/>
          <a:lstStyle/>
          <a:p>
            <a:fld id="{2DB2D87A-104A-ED40-9CAD-15C5358E715A}" type="datetime1">
              <a:rPr lang="en-US" smtClean="0"/>
              <a:t>9/12/2021</a:t>
            </a:fld>
            <a:endParaRPr lang="en-US" dirty="0"/>
          </a:p>
        </p:txBody>
      </p:sp>
      <p:sp>
        <p:nvSpPr>
          <p:cNvPr id="5" name="Footer Placeholder 4"/>
          <p:cNvSpPr>
            <a:spLocks noGrp="1"/>
          </p:cNvSpPr>
          <p:nvPr>
            <p:ph type="ftr" sz="quarter" idx="11"/>
          </p:nvPr>
        </p:nvSpPr>
        <p:spPr/>
        <p:txBody>
          <a:bodyPr/>
          <a:lstStyle/>
          <a:p>
            <a:r>
              <a:rPr lang="en-US"/>
              <a:t>@taphuanchuongtrinhNV2018</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17357305"/>
      </p:ext>
    </p:extLst>
  </p:cSld>
  <p:clrMapOvr>
    <a:masterClrMapping/>
  </p:clrMapOvr>
  <p:transition>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grpSp>
        <p:nvGrpSpPr>
          <p:cNvPr id="13" name="Group 12"/>
          <p:cNvGrpSpPr/>
          <p:nvPr/>
        </p:nvGrpSpPr>
        <p:grpSpPr>
          <a:xfrm rot="10800000">
            <a:off x="0" y="5645512"/>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1143002"/>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sz="1350">
              <a:solidFill>
                <a:srgbClr val="FFFFFF"/>
              </a:solidFill>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sz="1350">
              <a:solidFill>
                <a:srgbClr val="FFFFFF"/>
              </a:solidFill>
            </a:endParaRPr>
          </a:p>
        </p:txBody>
      </p:sp>
      <p:sp>
        <p:nvSpPr>
          <p:cNvPr id="2" name="Title 1"/>
          <p:cNvSpPr>
            <a:spLocks noGrp="1"/>
          </p:cNvSpPr>
          <p:nvPr>
            <p:ph type="ctrTitle"/>
          </p:nvPr>
        </p:nvSpPr>
        <p:spPr>
          <a:xfrm>
            <a:off x="1104900" y="2292096"/>
            <a:ext cx="5734051" cy="2219691"/>
          </a:xfrm>
        </p:spPr>
        <p:txBody>
          <a:bodyPr anchor="ctr">
            <a:normAutofit/>
          </a:bodyPr>
          <a:lstStyle>
            <a:lvl1pPr algn="l">
              <a:defRPr sz="3300" cap="all" baseline="0"/>
            </a:lvl1pPr>
          </a:lstStyle>
          <a:p>
            <a:r>
              <a:t>Click to edit Master title style</a:t>
            </a:r>
          </a:p>
        </p:txBody>
      </p:sp>
      <p:sp>
        <p:nvSpPr>
          <p:cNvPr id="11" name="Picture Placeholder 10" title="An empty placeholder to add an image. Click on the placeholder and select the image that you wish to add"/>
          <p:cNvSpPr>
            <a:spLocks noGrp="1"/>
          </p:cNvSpPr>
          <p:nvPr>
            <p:ph type="pic" sz="quarter" idx="13"/>
          </p:nvPr>
        </p:nvSpPr>
        <p:spPr>
          <a:xfrm>
            <a:off x="6981065" y="1310656"/>
            <a:ext cx="5210937" cy="4208604"/>
          </a:xfrm>
          <a:solidFill>
            <a:schemeClr val="tx1">
              <a:lumMod val="20000"/>
              <a:lumOff val="80000"/>
            </a:schemeClr>
          </a:solidFill>
        </p:spPr>
        <p:txBody>
          <a:bodyPr tIns="1005840"/>
          <a:lstStyle>
            <a:lvl1pPr marL="0" indent="0" algn="ctr">
              <a:buNone/>
              <a:defRPr/>
            </a:lvl1pPr>
          </a:lstStyle>
          <a:p>
            <a:endParaRPr/>
          </a:p>
        </p:txBody>
      </p:sp>
      <p:sp>
        <p:nvSpPr>
          <p:cNvPr id="3" name="Subtitle 2"/>
          <p:cNvSpPr>
            <a:spLocks noGrp="1"/>
          </p:cNvSpPr>
          <p:nvPr>
            <p:ph type="subTitle" idx="1"/>
          </p:nvPr>
        </p:nvSpPr>
        <p:spPr>
          <a:xfrm>
            <a:off x="1104900" y="4511786"/>
            <a:ext cx="5734051" cy="955565"/>
          </a:xfrm>
        </p:spPr>
        <p:txBody>
          <a:bodyPr>
            <a:normAutofit/>
          </a:bodyPr>
          <a:lstStyle>
            <a:lvl1pPr marL="0" indent="0" algn="l">
              <a:spcBef>
                <a:spcPts val="0"/>
              </a:spcBef>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t>Click to edit Master subtitle style</a:t>
            </a:r>
          </a:p>
        </p:txBody>
      </p:sp>
      <p:pic>
        <p:nvPicPr>
          <p:cNvPr id="10" name="Picture 9" title="Ribbon tab"/>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1" y="0"/>
            <a:ext cx="1747524" cy="2292094"/>
          </a:xfrm>
          <a:prstGeom prst="rect">
            <a:avLst/>
          </a:prstGeom>
        </p:spPr>
      </p:pic>
    </p:spTree>
    <p:extLst>
      <p:ext uri="{BB962C8B-B14F-4D97-AF65-F5344CB8AC3E}">
        <p14:creationId xmlns:p14="http://schemas.microsoft.com/office/powerpoint/2010/main" val="7095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9/12/2021</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276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9/12/2021</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011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9/12/2021</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258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9/12/2021</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972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9/12/2021</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825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9/12/2021</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150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9/12/2021</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374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Click to edit Master title style</a:t>
            </a:r>
            <a:endParaRPr lang="en-US" dirty="0"/>
          </a:p>
        </p:txBody>
      </p:sp>
      <p:sp>
        <p:nvSpPr>
          <p:cNvPr id="3" name="Content Placeholder 2"/>
          <p:cNvSpPr>
            <a:spLocks noGrp="1"/>
          </p:cNvSpPr>
          <p:nvPr>
            <p:ph idx="1"/>
          </p:nvPr>
        </p:nvSpPr>
        <p:spPr/>
        <p:txBody>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Date Placeholder 3"/>
          <p:cNvSpPr>
            <a:spLocks noGrp="1"/>
          </p:cNvSpPr>
          <p:nvPr>
            <p:ph type="dt" sz="half" idx="10"/>
          </p:nvPr>
        </p:nvSpPr>
        <p:spPr/>
        <p:txBody>
          <a:bodyPr/>
          <a:lstStyle/>
          <a:p>
            <a:fld id="{22C6D8FE-99D5-804F-8A5E-5F18AA6FDBCD}" type="datetime1">
              <a:rPr lang="en-US" smtClean="0"/>
              <a:t>9/12/2021</a:t>
            </a:fld>
            <a:endParaRPr lang="en-US" dirty="0"/>
          </a:p>
        </p:txBody>
      </p:sp>
      <p:sp>
        <p:nvSpPr>
          <p:cNvPr id="5" name="Footer Placeholder 4"/>
          <p:cNvSpPr>
            <a:spLocks noGrp="1"/>
          </p:cNvSpPr>
          <p:nvPr>
            <p:ph type="ftr" sz="quarter" idx="11"/>
          </p:nvPr>
        </p:nvSpPr>
        <p:spPr/>
        <p:txBody>
          <a:bodyPr/>
          <a:lstStyle/>
          <a:p>
            <a:r>
              <a:rPr lang="en-US"/>
              <a:t>@taphuanchuongtrinhNV2018</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84276731"/>
      </p:ext>
    </p:extLst>
  </p:cSld>
  <p:clrMapOvr>
    <a:masterClrMapping/>
  </p:clrMapOvr>
  <p:transition>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9/12/2021</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267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9/12/2021</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232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9/12/2021</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379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9/12/2021</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405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FC30-3A6C-4C8D-91EC-EFB3744B6C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374A82-80D5-4923-8536-DD0F5EAEEE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477E87-7F82-4A5A-8491-A1FDE42CC3EB}"/>
              </a:ext>
            </a:extLst>
          </p:cNvPr>
          <p:cNvSpPr>
            <a:spLocks noGrp="1"/>
          </p:cNvSpPr>
          <p:nvPr>
            <p:ph type="dt" sz="half" idx="10"/>
          </p:nvPr>
        </p:nvSpPr>
        <p:spPr/>
        <p:txBody>
          <a:bodyPr/>
          <a:lstStyle/>
          <a:p>
            <a:fld id="{C3B0B293-CDD8-47B2-9634-0AB5131FEA6F}" type="datetimeFigureOut">
              <a:rPr lang="en-US" smtClean="0"/>
              <a:t>9/12/2021</a:t>
            </a:fld>
            <a:endParaRPr lang="en-US"/>
          </a:p>
        </p:txBody>
      </p:sp>
      <p:sp>
        <p:nvSpPr>
          <p:cNvPr id="5" name="Footer Placeholder 4">
            <a:extLst>
              <a:ext uri="{FF2B5EF4-FFF2-40B4-BE49-F238E27FC236}">
                <a16:creationId xmlns:a16="http://schemas.microsoft.com/office/drawing/2014/main" id="{0CE84598-1BC6-41C0-9437-B37FA1237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91123-FC8C-4968-B067-90EA0D97711A}"/>
              </a:ext>
            </a:extLst>
          </p:cNvPr>
          <p:cNvSpPr>
            <a:spLocks noGrp="1"/>
          </p:cNvSpPr>
          <p:nvPr>
            <p:ph type="sldNum" sz="quarter" idx="12"/>
          </p:nvPr>
        </p:nvSpPr>
        <p:spPr/>
        <p:txBody>
          <a:bodyPr/>
          <a:lstStyle/>
          <a:p>
            <a:fld id="{A4447386-0203-43DB-AD67-A79F16087533}" type="slidenum">
              <a:rPr lang="en-US" smtClean="0"/>
              <a:t>‹#›</a:t>
            </a:fld>
            <a:endParaRPr lang="en-US"/>
          </a:p>
        </p:txBody>
      </p:sp>
      <p:sp>
        <p:nvSpPr>
          <p:cNvPr id="7" name="Rectangle 6">
            <a:extLst>
              <a:ext uri="{FF2B5EF4-FFF2-40B4-BE49-F238E27FC236}">
                <a16:creationId xmlns:a16="http://schemas.microsoft.com/office/drawing/2014/main" id="{308CA324-8E5C-4BD2-8005-DFA03018A605}"/>
              </a:ext>
            </a:extLst>
          </p:cNvPr>
          <p:cNvSpPr/>
          <p:nvPr userDrawn="1"/>
        </p:nvSpPr>
        <p:spPr>
          <a:xfrm>
            <a:off x="0" y="0"/>
            <a:ext cx="12192000" cy="9832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8E05D4-F085-4334-8DDC-D9159A926F3E}"/>
              </a:ext>
            </a:extLst>
          </p:cNvPr>
          <p:cNvSpPr/>
          <p:nvPr userDrawn="1"/>
        </p:nvSpPr>
        <p:spPr>
          <a:xfrm flipV="1">
            <a:off x="0" y="6551471"/>
            <a:ext cx="12192000" cy="3651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701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8CA3B2-642A-4E6E-8DC4-802895E25885}"/>
              </a:ext>
            </a:extLst>
          </p:cNvPr>
          <p:cNvSpPr/>
          <p:nvPr userDrawn="1"/>
        </p:nvSpPr>
        <p:spPr>
          <a:xfrm>
            <a:off x="0" y="0"/>
            <a:ext cx="12192000" cy="9832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48D1BD0-E6D5-408C-A19A-3C104E56812B}"/>
              </a:ext>
            </a:extLst>
          </p:cNvPr>
          <p:cNvSpPr/>
          <p:nvPr userDrawn="1"/>
        </p:nvSpPr>
        <p:spPr>
          <a:xfrm flipV="1">
            <a:off x="0" y="6551471"/>
            <a:ext cx="12192000" cy="3651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A15B627-04D5-4E9C-8D05-2BABFF422CFA}"/>
              </a:ext>
            </a:extLst>
          </p:cNvPr>
          <p:cNvSpPr>
            <a:spLocks noGrp="1"/>
          </p:cNvSpPr>
          <p:nvPr>
            <p:ph type="title"/>
          </p:nvPr>
        </p:nvSpPr>
        <p:spPr>
          <a:xfrm>
            <a:off x="147320" y="78863"/>
            <a:ext cx="11922760" cy="805058"/>
          </a:xfrm>
        </p:spPr>
        <p:txBody>
          <a:bodyPr>
            <a:normAutofit/>
          </a:bodyPr>
          <a:lstStyle>
            <a:lvl1pPr>
              <a:defRPr sz="3200" b="1">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A78B1F0-D269-49B8-BF91-C6619B92579F}"/>
              </a:ext>
            </a:extLst>
          </p:cNvPr>
          <p:cNvSpPr>
            <a:spLocks noGrp="1"/>
          </p:cNvSpPr>
          <p:nvPr>
            <p:ph idx="1"/>
          </p:nvPr>
        </p:nvSpPr>
        <p:spPr>
          <a:xfrm>
            <a:off x="147320" y="1062088"/>
            <a:ext cx="11922760" cy="5390077"/>
          </a:xfrm>
        </p:spPr>
        <p:txBody>
          <a:bodyPr/>
          <a:lstStyle>
            <a:lvl1pPr>
              <a:defRPr sz="28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800">
                <a:latin typeface="Times New Roman" panose="02020603050405020304" pitchFamily="18" charset="0"/>
                <a:cs typeface="Times New Roman" panose="02020603050405020304" pitchFamily="18" charset="0"/>
              </a:defRPr>
            </a:lvl3pPr>
            <a:lvl4pPr>
              <a:defRPr sz="2800">
                <a:latin typeface="Times New Roman" panose="02020603050405020304" pitchFamily="18" charset="0"/>
                <a:cs typeface="Times New Roman" panose="02020603050405020304" pitchFamily="18" charset="0"/>
              </a:defRPr>
            </a:lvl4pPr>
            <a:lvl5pPr>
              <a:defRPr sz="2800">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280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BBFD0-5F72-45EC-9292-606815698D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97D3BC-ABF3-4B86-BA31-E861B58567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F78E-7A3F-4CFA-A733-0DA400164182}"/>
              </a:ext>
            </a:extLst>
          </p:cNvPr>
          <p:cNvSpPr>
            <a:spLocks noGrp="1"/>
          </p:cNvSpPr>
          <p:nvPr>
            <p:ph type="dt" sz="half" idx="10"/>
          </p:nvPr>
        </p:nvSpPr>
        <p:spPr/>
        <p:txBody>
          <a:bodyPr/>
          <a:lstStyle/>
          <a:p>
            <a:fld id="{C3B0B293-CDD8-47B2-9634-0AB5131FEA6F}" type="datetimeFigureOut">
              <a:rPr lang="en-US" smtClean="0"/>
              <a:t>9/12/2021</a:t>
            </a:fld>
            <a:endParaRPr lang="en-US"/>
          </a:p>
        </p:txBody>
      </p:sp>
      <p:sp>
        <p:nvSpPr>
          <p:cNvPr id="5" name="Footer Placeholder 4">
            <a:extLst>
              <a:ext uri="{FF2B5EF4-FFF2-40B4-BE49-F238E27FC236}">
                <a16:creationId xmlns:a16="http://schemas.microsoft.com/office/drawing/2014/main" id="{6BCF23CE-C0E0-49A5-BC9F-A9C9813A4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516D8-B77D-4BD1-8AE6-E45F85A3C43A}"/>
              </a:ext>
            </a:extLst>
          </p:cNvPr>
          <p:cNvSpPr>
            <a:spLocks noGrp="1"/>
          </p:cNvSpPr>
          <p:nvPr>
            <p:ph type="sldNum" sz="quarter" idx="12"/>
          </p:nvPr>
        </p:nvSpPr>
        <p:spPr/>
        <p:txBody>
          <a:bodyPr/>
          <a:lstStyle/>
          <a:p>
            <a:fld id="{A4447386-0203-43DB-AD67-A79F16087533}" type="slidenum">
              <a:rPr lang="en-US" smtClean="0"/>
              <a:t>‹#›</a:t>
            </a:fld>
            <a:endParaRPr lang="en-US"/>
          </a:p>
        </p:txBody>
      </p:sp>
    </p:spTree>
    <p:extLst>
      <p:ext uri="{BB962C8B-B14F-4D97-AF65-F5344CB8AC3E}">
        <p14:creationId xmlns:p14="http://schemas.microsoft.com/office/powerpoint/2010/main" val="892145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6B5D-CF74-44BE-B4E0-D39BD92CF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E528B7-1437-464D-BDF9-7EBFA4D7DB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8F6193-0688-400E-A19D-557E7A3ED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529A22-8544-4A67-BC2C-BEDD4D4F1BCB}"/>
              </a:ext>
            </a:extLst>
          </p:cNvPr>
          <p:cNvSpPr>
            <a:spLocks noGrp="1"/>
          </p:cNvSpPr>
          <p:nvPr>
            <p:ph type="dt" sz="half" idx="10"/>
          </p:nvPr>
        </p:nvSpPr>
        <p:spPr/>
        <p:txBody>
          <a:bodyPr/>
          <a:lstStyle/>
          <a:p>
            <a:fld id="{C3B0B293-CDD8-47B2-9634-0AB5131FEA6F}" type="datetimeFigureOut">
              <a:rPr lang="en-US" smtClean="0"/>
              <a:t>9/12/2021</a:t>
            </a:fld>
            <a:endParaRPr lang="en-US"/>
          </a:p>
        </p:txBody>
      </p:sp>
      <p:sp>
        <p:nvSpPr>
          <p:cNvPr id="6" name="Footer Placeholder 5">
            <a:extLst>
              <a:ext uri="{FF2B5EF4-FFF2-40B4-BE49-F238E27FC236}">
                <a16:creationId xmlns:a16="http://schemas.microsoft.com/office/drawing/2014/main" id="{C8630F20-3A9B-4672-A9E6-FE2D595ABE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134FA4-2B78-4036-AD73-E53F70FC9437}"/>
              </a:ext>
            </a:extLst>
          </p:cNvPr>
          <p:cNvSpPr>
            <a:spLocks noGrp="1"/>
          </p:cNvSpPr>
          <p:nvPr>
            <p:ph type="sldNum" sz="quarter" idx="12"/>
          </p:nvPr>
        </p:nvSpPr>
        <p:spPr/>
        <p:txBody>
          <a:bodyPr/>
          <a:lstStyle/>
          <a:p>
            <a:fld id="{A4447386-0203-43DB-AD67-A79F16087533}" type="slidenum">
              <a:rPr lang="en-US" smtClean="0"/>
              <a:t>‹#›</a:t>
            </a:fld>
            <a:endParaRPr lang="en-US"/>
          </a:p>
        </p:txBody>
      </p:sp>
    </p:spTree>
    <p:extLst>
      <p:ext uri="{BB962C8B-B14F-4D97-AF65-F5344CB8AC3E}">
        <p14:creationId xmlns:p14="http://schemas.microsoft.com/office/powerpoint/2010/main" val="1063011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4C0A6-D947-46D0-9CC6-66CF0DD24B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4FF23E-F82C-42AF-847B-5557B7D2AE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2DBEF5-A0E6-40AC-95A2-AEEC764EB5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4ED30D-46F1-488B-B036-5312B39099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80DF1C-29F4-49A4-8734-2E9DC99C98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2C2A71-19B7-4449-A616-FA2FB1498E42}"/>
              </a:ext>
            </a:extLst>
          </p:cNvPr>
          <p:cNvSpPr>
            <a:spLocks noGrp="1"/>
          </p:cNvSpPr>
          <p:nvPr>
            <p:ph type="dt" sz="half" idx="10"/>
          </p:nvPr>
        </p:nvSpPr>
        <p:spPr/>
        <p:txBody>
          <a:bodyPr/>
          <a:lstStyle/>
          <a:p>
            <a:fld id="{C3B0B293-CDD8-47B2-9634-0AB5131FEA6F}" type="datetimeFigureOut">
              <a:rPr lang="en-US" smtClean="0"/>
              <a:t>9/12/2021</a:t>
            </a:fld>
            <a:endParaRPr lang="en-US"/>
          </a:p>
        </p:txBody>
      </p:sp>
      <p:sp>
        <p:nvSpPr>
          <p:cNvPr id="8" name="Footer Placeholder 7">
            <a:extLst>
              <a:ext uri="{FF2B5EF4-FFF2-40B4-BE49-F238E27FC236}">
                <a16:creationId xmlns:a16="http://schemas.microsoft.com/office/drawing/2014/main" id="{71985839-D366-493B-A6CA-24E23D98F0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46C68E-A415-46ED-8DE0-4DFC47EFCD6F}"/>
              </a:ext>
            </a:extLst>
          </p:cNvPr>
          <p:cNvSpPr>
            <a:spLocks noGrp="1"/>
          </p:cNvSpPr>
          <p:nvPr>
            <p:ph type="sldNum" sz="quarter" idx="12"/>
          </p:nvPr>
        </p:nvSpPr>
        <p:spPr/>
        <p:txBody>
          <a:bodyPr/>
          <a:lstStyle/>
          <a:p>
            <a:fld id="{A4447386-0203-43DB-AD67-A79F16087533}" type="slidenum">
              <a:rPr lang="en-US" smtClean="0"/>
              <a:t>‹#›</a:t>
            </a:fld>
            <a:endParaRPr lang="en-US"/>
          </a:p>
        </p:txBody>
      </p:sp>
    </p:spTree>
    <p:extLst>
      <p:ext uri="{BB962C8B-B14F-4D97-AF65-F5344CB8AC3E}">
        <p14:creationId xmlns:p14="http://schemas.microsoft.com/office/powerpoint/2010/main" val="4053672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FF70-D9DD-417F-A4BD-1C12A83183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A32291-6019-4313-8E98-7ED1371890F2}"/>
              </a:ext>
            </a:extLst>
          </p:cNvPr>
          <p:cNvSpPr>
            <a:spLocks noGrp="1"/>
          </p:cNvSpPr>
          <p:nvPr>
            <p:ph type="dt" sz="half" idx="10"/>
          </p:nvPr>
        </p:nvSpPr>
        <p:spPr/>
        <p:txBody>
          <a:bodyPr/>
          <a:lstStyle/>
          <a:p>
            <a:fld id="{C3B0B293-CDD8-47B2-9634-0AB5131FEA6F}" type="datetimeFigureOut">
              <a:rPr lang="en-US" smtClean="0"/>
              <a:t>9/12/2021</a:t>
            </a:fld>
            <a:endParaRPr lang="en-US"/>
          </a:p>
        </p:txBody>
      </p:sp>
      <p:sp>
        <p:nvSpPr>
          <p:cNvPr id="4" name="Footer Placeholder 3">
            <a:extLst>
              <a:ext uri="{FF2B5EF4-FFF2-40B4-BE49-F238E27FC236}">
                <a16:creationId xmlns:a16="http://schemas.microsoft.com/office/drawing/2014/main" id="{28651B27-5A2C-48D4-8A30-8826AC0882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6F83A7-4D26-439F-8548-22686A3FFC79}"/>
              </a:ext>
            </a:extLst>
          </p:cNvPr>
          <p:cNvSpPr>
            <a:spLocks noGrp="1"/>
          </p:cNvSpPr>
          <p:nvPr>
            <p:ph type="sldNum" sz="quarter" idx="12"/>
          </p:nvPr>
        </p:nvSpPr>
        <p:spPr/>
        <p:txBody>
          <a:bodyPr/>
          <a:lstStyle/>
          <a:p>
            <a:fld id="{A4447386-0203-43DB-AD67-A79F16087533}" type="slidenum">
              <a:rPr lang="en-US" smtClean="0"/>
              <a:t>‹#›</a:t>
            </a:fld>
            <a:endParaRPr lang="en-US"/>
          </a:p>
        </p:txBody>
      </p:sp>
    </p:spTree>
    <p:extLst>
      <p:ext uri="{BB962C8B-B14F-4D97-AF65-F5344CB8AC3E}">
        <p14:creationId xmlns:p14="http://schemas.microsoft.com/office/powerpoint/2010/main" val="3870694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vi-VN"/>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Click to edit Master text styles</a:t>
            </a:r>
          </a:p>
        </p:txBody>
      </p:sp>
      <p:sp>
        <p:nvSpPr>
          <p:cNvPr id="4" name="Date Placeholder 3"/>
          <p:cNvSpPr>
            <a:spLocks noGrp="1"/>
          </p:cNvSpPr>
          <p:nvPr>
            <p:ph type="dt" sz="half" idx="10"/>
          </p:nvPr>
        </p:nvSpPr>
        <p:spPr/>
        <p:txBody>
          <a:bodyPr/>
          <a:lstStyle/>
          <a:p>
            <a:fld id="{620C295D-D266-E54E-99EE-5E5936A83B07}" type="datetime1">
              <a:rPr lang="en-US" smtClean="0"/>
              <a:t>9/12/2021</a:t>
            </a:fld>
            <a:endParaRPr lang="en-US" dirty="0"/>
          </a:p>
        </p:txBody>
      </p:sp>
      <p:sp>
        <p:nvSpPr>
          <p:cNvPr id="5" name="Footer Placeholder 4"/>
          <p:cNvSpPr>
            <a:spLocks noGrp="1"/>
          </p:cNvSpPr>
          <p:nvPr>
            <p:ph type="ftr" sz="quarter" idx="11"/>
          </p:nvPr>
        </p:nvSpPr>
        <p:spPr/>
        <p:txBody>
          <a:bodyPr/>
          <a:lstStyle/>
          <a:p>
            <a:r>
              <a:rPr lang="en-US"/>
              <a:t>@taphuanchuongtrinhNV2018</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56448"/>
      </p:ext>
    </p:extLst>
  </p:cSld>
  <p:clrMapOvr>
    <a:masterClrMapping/>
  </p:clrMapOvr>
  <p:transition>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8A61-58E3-4F2A-8886-ED1D7EA58E19}"/>
              </a:ext>
            </a:extLst>
          </p:cNvPr>
          <p:cNvSpPr>
            <a:spLocks noGrp="1"/>
          </p:cNvSpPr>
          <p:nvPr>
            <p:ph type="dt" sz="half" idx="10"/>
          </p:nvPr>
        </p:nvSpPr>
        <p:spPr/>
        <p:txBody>
          <a:bodyPr/>
          <a:lstStyle/>
          <a:p>
            <a:fld id="{C3B0B293-CDD8-47B2-9634-0AB5131FEA6F}" type="datetimeFigureOut">
              <a:rPr lang="en-US" smtClean="0"/>
              <a:t>9/12/2021</a:t>
            </a:fld>
            <a:endParaRPr lang="en-US"/>
          </a:p>
        </p:txBody>
      </p:sp>
      <p:sp>
        <p:nvSpPr>
          <p:cNvPr id="3" name="Footer Placeholder 2">
            <a:extLst>
              <a:ext uri="{FF2B5EF4-FFF2-40B4-BE49-F238E27FC236}">
                <a16:creationId xmlns:a16="http://schemas.microsoft.com/office/drawing/2014/main" id="{93D43EF2-64FA-4B46-BC3F-F3F36F628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40CCFD-9FFB-4D94-8F38-9C431537832C}"/>
              </a:ext>
            </a:extLst>
          </p:cNvPr>
          <p:cNvSpPr>
            <a:spLocks noGrp="1"/>
          </p:cNvSpPr>
          <p:nvPr>
            <p:ph type="sldNum" sz="quarter" idx="12"/>
          </p:nvPr>
        </p:nvSpPr>
        <p:spPr/>
        <p:txBody>
          <a:bodyPr/>
          <a:lstStyle/>
          <a:p>
            <a:fld id="{A4447386-0203-43DB-AD67-A79F16087533}" type="slidenum">
              <a:rPr lang="en-US" smtClean="0"/>
              <a:t>‹#›</a:t>
            </a:fld>
            <a:endParaRPr lang="en-US"/>
          </a:p>
        </p:txBody>
      </p:sp>
    </p:spTree>
    <p:extLst>
      <p:ext uri="{BB962C8B-B14F-4D97-AF65-F5344CB8AC3E}">
        <p14:creationId xmlns:p14="http://schemas.microsoft.com/office/powerpoint/2010/main" val="3412299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1688-9766-4FF6-9C9D-AE0D7208B3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89A5C9-D658-4279-83E6-D3D0CDF83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C00465-CAAF-4E70-9D29-9FB6B48C6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77017-53E4-4755-88A1-00F8AE361162}"/>
              </a:ext>
            </a:extLst>
          </p:cNvPr>
          <p:cNvSpPr>
            <a:spLocks noGrp="1"/>
          </p:cNvSpPr>
          <p:nvPr>
            <p:ph type="dt" sz="half" idx="10"/>
          </p:nvPr>
        </p:nvSpPr>
        <p:spPr/>
        <p:txBody>
          <a:bodyPr/>
          <a:lstStyle/>
          <a:p>
            <a:fld id="{C3B0B293-CDD8-47B2-9634-0AB5131FEA6F}" type="datetimeFigureOut">
              <a:rPr lang="en-US" smtClean="0"/>
              <a:t>9/12/2021</a:t>
            </a:fld>
            <a:endParaRPr lang="en-US"/>
          </a:p>
        </p:txBody>
      </p:sp>
      <p:sp>
        <p:nvSpPr>
          <p:cNvPr id="6" name="Footer Placeholder 5">
            <a:extLst>
              <a:ext uri="{FF2B5EF4-FFF2-40B4-BE49-F238E27FC236}">
                <a16:creationId xmlns:a16="http://schemas.microsoft.com/office/drawing/2014/main" id="{83E44F6F-35E7-4A4A-8ABB-C346627DC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BCD64-9DFA-46B8-8321-7A6EB4ED9749}"/>
              </a:ext>
            </a:extLst>
          </p:cNvPr>
          <p:cNvSpPr>
            <a:spLocks noGrp="1"/>
          </p:cNvSpPr>
          <p:nvPr>
            <p:ph type="sldNum" sz="quarter" idx="12"/>
          </p:nvPr>
        </p:nvSpPr>
        <p:spPr/>
        <p:txBody>
          <a:bodyPr/>
          <a:lstStyle/>
          <a:p>
            <a:fld id="{A4447386-0203-43DB-AD67-A79F16087533}" type="slidenum">
              <a:rPr lang="en-US" smtClean="0"/>
              <a:t>‹#›</a:t>
            </a:fld>
            <a:endParaRPr lang="en-US"/>
          </a:p>
        </p:txBody>
      </p:sp>
    </p:spTree>
    <p:extLst>
      <p:ext uri="{BB962C8B-B14F-4D97-AF65-F5344CB8AC3E}">
        <p14:creationId xmlns:p14="http://schemas.microsoft.com/office/powerpoint/2010/main" val="3537145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0AD5-515A-45F8-AAB1-043712B02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036B73-70F6-4228-923C-4EC3F4671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4CD5F1-87B1-4AAA-828A-35BBCB30E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870B3-50B9-4A68-9B7C-A98C36209018}"/>
              </a:ext>
            </a:extLst>
          </p:cNvPr>
          <p:cNvSpPr>
            <a:spLocks noGrp="1"/>
          </p:cNvSpPr>
          <p:nvPr>
            <p:ph type="dt" sz="half" idx="10"/>
          </p:nvPr>
        </p:nvSpPr>
        <p:spPr/>
        <p:txBody>
          <a:bodyPr/>
          <a:lstStyle/>
          <a:p>
            <a:fld id="{C3B0B293-CDD8-47B2-9634-0AB5131FEA6F}" type="datetimeFigureOut">
              <a:rPr lang="en-US" smtClean="0"/>
              <a:t>9/12/2021</a:t>
            </a:fld>
            <a:endParaRPr lang="en-US"/>
          </a:p>
        </p:txBody>
      </p:sp>
      <p:sp>
        <p:nvSpPr>
          <p:cNvPr id="6" name="Footer Placeholder 5">
            <a:extLst>
              <a:ext uri="{FF2B5EF4-FFF2-40B4-BE49-F238E27FC236}">
                <a16:creationId xmlns:a16="http://schemas.microsoft.com/office/drawing/2014/main" id="{868D0BD5-8ACA-41F1-AD20-C869E3216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DA5CC3-F9BF-4C4C-8BB2-9924EF987BA4}"/>
              </a:ext>
            </a:extLst>
          </p:cNvPr>
          <p:cNvSpPr>
            <a:spLocks noGrp="1"/>
          </p:cNvSpPr>
          <p:nvPr>
            <p:ph type="sldNum" sz="quarter" idx="12"/>
          </p:nvPr>
        </p:nvSpPr>
        <p:spPr/>
        <p:txBody>
          <a:bodyPr/>
          <a:lstStyle/>
          <a:p>
            <a:fld id="{A4447386-0203-43DB-AD67-A79F16087533}" type="slidenum">
              <a:rPr lang="en-US" smtClean="0"/>
              <a:t>‹#›</a:t>
            </a:fld>
            <a:endParaRPr lang="en-US"/>
          </a:p>
        </p:txBody>
      </p:sp>
    </p:spTree>
    <p:extLst>
      <p:ext uri="{BB962C8B-B14F-4D97-AF65-F5344CB8AC3E}">
        <p14:creationId xmlns:p14="http://schemas.microsoft.com/office/powerpoint/2010/main" val="2571364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6EBE-3ECF-4061-A591-ED641AA914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22E09A-A67A-4F59-8AA6-9FA5C96867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0426E-BFC2-4804-8CCC-D8D2EE2F5FD8}"/>
              </a:ext>
            </a:extLst>
          </p:cNvPr>
          <p:cNvSpPr>
            <a:spLocks noGrp="1"/>
          </p:cNvSpPr>
          <p:nvPr>
            <p:ph type="dt" sz="half" idx="10"/>
          </p:nvPr>
        </p:nvSpPr>
        <p:spPr/>
        <p:txBody>
          <a:bodyPr/>
          <a:lstStyle/>
          <a:p>
            <a:fld id="{C3B0B293-CDD8-47B2-9634-0AB5131FEA6F}" type="datetimeFigureOut">
              <a:rPr lang="en-US" smtClean="0"/>
              <a:t>9/12/2021</a:t>
            </a:fld>
            <a:endParaRPr lang="en-US"/>
          </a:p>
        </p:txBody>
      </p:sp>
      <p:sp>
        <p:nvSpPr>
          <p:cNvPr id="5" name="Footer Placeholder 4">
            <a:extLst>
              <a:ext uri="{FF2B5EF4-FFF2-40B4-BE49-F238E27FC236}">
                <a16:creationId xmlns:a16="http://schemas.microsoft.com/office/drawing/2014/main" id="{536EDAF3-B556-42D1-839F-CA539DD6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148D4-601E-4DAE-B1C2-F793F53F9E5A}"/>
              </a:ext>
            </a:extLst>
          </p:cNvPr>
          <p:cNvSpPr>
            <a:spLocks noGrp="1"/>
          </p:cNvSpPr>
          <p:nvPr>
            <p:ph type="sldNum" sz="quarter" idx="12"/>
          </p:nvPr>
        </p:nvSpPr>
        <p:spPr/>
        <p:txBody>
          <a:bodyPr/>
          <a:lstStyle/>
          <a:p>
            <a:fld id="{A4447386-0203-43DB-AD67-A79F16087533}" type="slidenum">
              <a:rPr lang="en-US" smtClean="0"/>
              <a:t>‹#›</a:t>
            </a:fld>
            <a:endParaRPr lang="en-US"/>
          </a:p>
        </p:txBody>
      </p:sp>
    </p:spTree>
    <p:extLst>
      <p:ext uri="{BB962C8B-B14F-4D97-AF65-F5344CB8AC3E}">
        <p14:creationId xmlns:p14="http://schemas.microsoft.com/office/powerpoint/2010/main" val="2029376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0BF346-2823-42A5-99B0-6DE859C07E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F01079-4E85-4D95-B419-D08DB4CA20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41A44-AFCD-46D9-987D-5EAF316C1443}"/>
              </a:ext>
            </a:extLst>
          </p:cNvPr>
          <p:cNvSpPr>
            <a:spLocks noGrp="1"/>
          </p:cNvSpPr>
          <p:nvPr>
            <p:ph type="dt" sz="half" idx="10"/>
          </p:nvPr>
        </p:nvSpPr>
        <p:spPr/>
        <p:txBody>
          <a:bodyPr/>
          <a:lstStyle/>
          <a:p>
            <a:fld id="{C3B0B293-CDD8-47B2-9634-0AB5131FEA6F}" type="datetimeFigureOut">
              <a:rPr lang="en-US" smtClean="0"/>
              <a:t>9/12/2021</a:t>
            </a:fld>
            <a:endParaRPr lang="en-US"/>
          </a:p>
        </p:txBody>
      </p:sp>
      <p:sp>
        <p:nvSpPr>
          <p:cNvPr id="5" name="Footer Placeholder 4">
            <a:extLst>
              <a:ext uri="{FF2B5EF4-FFF2-40B4-BE49-F238E27FC236}">
                <a16:creationId xmlns:a16="http://schemas.microsoft.com/office/drawing/2014/main" id="{9A0B1FDD-E617-46E9-A31B-82BFD22D3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34502-D787-45ED-BCDF-0267A201E343}"/>
              </a:ext>
            </a:extLst>
          </p:cNvPr>
          <p:cNvSpPr>
            <a:spLocks noGrp="1"/>
          </p:cNvSpPr>
          <p:nvPr>
            <p:ph type="sldNum" sz="quarter" idx="12"/>
          </p:nvPr>
        </p:nvSpPr>
        <p:spPr/>
        <p:txBody>
          <a:bodyPr/>
          <a:lstStyle/>
          <a:p>
            <a:fld id="{A4447386-0203-43DB-AD67-A79F16087533}" type="slidenum">
              <a:rPr lang="en-US" smtClean="0"/>
              <a:t>‹#›</a:t>
            </a:fld>
            <a:endParaRPr lang="en-US"/>
          </a:p>
        </p:txBody>
      </p:sp>
    </p:spTree>
    <p:extLst>
      <p:ext uri="{BB962C8B-B14F-4D97-AF65-F5344CB8AC3E}">
        <p14:creationId xmlns:p14="http://schemas.microsoft.com/office/powerpoint/2010/main" val="3665892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6F08D-A3C1-4B97-923A-4277A8CA82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53D66C-3D46-4520-A634-08F4323C3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71BE7E-E2D7-46AA-B26C-94A7754CDBF8}"/>
              </a:ext>
            </a:extLst>
          </p:cNvPr>
          <p:cNvSpPr>
            <a:spLocks noGrp="1"/>
          </p:cNvSpPr>
          <p:nvPr>
            <p:ph type="dt" sz="half" idx="10"/>
          </p:nvPr>
        </p:nvSpPr>
        <p:spPr/>
        <p:txBody>
          <a:bodyPr/>
          <a:lstStyle/>
          <a:p>
            <a:fld id="{A3048F10-56B7-4FD6-A094-8ACC1F361523}" type="datetimeFigureOut">
              <a:rPr lang="en-US" smtClean="0"/>
              <a:t>9/12/2021</a:t>
            </a:fld>
            <a:endParaRPr lang="en-US"/>
          </a:p>
        </p:txBody>
      </p:sp>
      <p:sp>
        <p:nvSpPr>
          <p:cNvPr id="5" name="Footer Placeholder 4">
            <a:extLst>
              <a:ext uri="{FF2B5EF4-FFF2-40B4-BE49-F238E27FC236}">
                <a16:creationId xmlns:a16="http://schemas.microsoft.com/office/drawing/2014/main" id="{6A939D4B-74F3-4514-BDE4-23410B0E1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B7136-AAD5-4D3B-82AF-123BFF9485F3}"/>
              </a:ext>
            </a:extLst>
          </p:cNvPr>
          <p:cNvSpPr>
            <a:spLocks noGrp="1"/>
          </p:cNvSpPr>
          <p:nvPr>
            <p:ph type="sldNum" sz="quarter" idx="12"/>
          </p:nvPr>
        </p:nvSpPr>
        <p:spPr/>
        <p:txBody>
          <a:bodyPr/>
          <a:lstStyle/>
          <a:p>
            <a:fld id="{AFD7B292-19E9-4E01-A81A-AFF1C11B2F01}" type="slidenum">
              <a:rPr lang="en-US" smtClean="0"/>
              <a:t>‹#›</a:t>
            </a:fld>
            <a:endParaRPr lang="en-US"/>
          </a:p>
        </p:txBody>
      </p:sp>
    </p:spTree>
    <p:extLst>
      <p:ext uri="{BB962C8B-B14F-4D97-AF65-F5344CB8AC3E}">
        <p14:creationId xmlns:p14="http://schemas.microsoft.com/office/powerpoint/2010/main" val="2570230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AD0E0-F27F-46E3-A40D-A2E886D03233}"/>
              </a:ext>
            </a:extLst>
          </p:cNvPr>
          <p:cNvSpPr>
            <a:spLocks noGrp="1"/>
          </p:cNvSpPr>
          <p:nvPr>
            <p:ph type="title"/>
          </p:nvPr>
        </p:nvSpPr>
        <p:spPr>
          <a:xfrm>
            <a:off x="285135" y="188844"/>
            <a:ext cx="11592233" cy="745222"/>
          </a:xfrm>
        </p:spPr>
        <p:txBody>
          <a:bodyPr>
            <a:normAutofit/>
          </a:bodyPr>
          <a:lstStyle>
            <a:lvl1pPr>
              <a:defRPr sz="3600" b="1">
                <a:solidFill>
                  <a:srgbClr val="C00000"/>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3D6EFEE-DBD1-4611-983F-975B66CF367A}"/>
              </a:ext>
            </a:extLst>
          </p:cNvPr>
          <p:cNvSpPr>
            <a:spLocks noGrp="1"/>
          </p:cNvSpPr>
          <p:nvPr>
            <p:ph idx="1"/>
          </p:nvPr>
        </p:nvSpPr>
        <p:spPr>
          <a:xfrm>
            <a:off x="285134" y="1032387"/>
            <a:ext cx="11592233" cy="5447070"/>
          </a:xfrm>
        </p:spPr>
        <p:txBody>
          <a:bodyPr>
            <a:normAutofit/>
          </a:bodyPr>
          <a:lstStyle>
            <a:lvl1pPr>
              <a:defRPr sz="2800" b="1">
                <a:latin typeface="Times New Roman" panose="02020603050405020304" pitchFamily="18" charset="0"/>
                <a:cs typeface="Times New Roman" panose="02020603050405020304" pitchFamily="18" charset="0"/>
              </a:defRPr>
            </a:lvl1pPr>
            <a:lvl2pPr>
              <a:defRPr sz="2800" b="1">
                <a:latin typeface="Times New Roman" panose="02020603050405020304" pitchFamily="18" charset="0"/>
                <a:cs typeface="Times New Roman" panose="02020603050405020304" pitchFamily="18" charset="0"/>
              </a:defRPr>
            </a:lvl2pPr>
            <a:lvl3pPr>
              <a:defRPr sz="2800" b="1">
                <a:latin typeface="Times New Roman" panose="02020603050405020304" pitchFamily="18" charset="0"/>
                <a:cs typeface="Times New Roman" panose="02020603050405020304" pitchFamily="18" charset="0"/>
              </a:defRPr>
            </a:lvl3pPr>
            <a:lvl4pPr>
              <a:defRPr sz="2800" b="1">
                <a:latin typeface="Times New Roman" panose="02020603050405020304" pitchFamily="18" charset="0"/>
                <a:cs typeface="Times New Roman" panose="02020603050405020304" pitchFamily="18" charset="0"/>
              </a:defRPr>
            </a:lvl4pPr>
            <a:lvl5pPr>
              <a:defRPr sz="2800" b="1">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261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67A2-28BD-46C3-BC2D-A9EC547081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EDE053-A4BD-41C9-BBAD-25ED18CD80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8B92DF-89A2-4FB5-93AD-23B257C3D98B}"/>
              </a:ext>
            </a:extLst>
          </p:cNvPr>
          <p:cNvSpPr>
            <a:spLocks noGrp="1"/>
          </p:cNvSpPr>
          <p:nvPr>
            <p:ph type="dt" sz="half" idx="10"/>
          </p:nvPr>
        </p:nvSpPr>
        <p:spPr/>
        <p:txBody>
          <a:bodyPr/>
          <a:lstStyle/>
          <a:p>
            <a:fld id="{A3048F10-56B7-4FD6-A094-8ACC1F361523}" type="datetimeFigureOut">
              <a:rPr lang="en-US" smtClean="0"/>
              <a:t>9/12/2021</a:t>
            </a:fld>
            <a:endParaRPr lang="en-US"/>
          </a:p>
        </p:txBody>
      </p:sp>
      <p:sp>
        <p:nvSpPr>
          <p:cNvPr id="5" name="Footer Placeholder 4">
            <a:extLst>
              <a:ext uri="{FF2B5EF4-FFF2-40B4-BE49-F238E27FC236}">
                <a16:creationId xmlns:a16="http://schemas.microsoft.com/office/drawing/2014/main" id="{325C6E89-A37B-46EE-8DA8-DF7FE668E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D921-648A-44DB-89B8-184707F53E28}"/>
              </a:ext>
            </a:extLst>
          </p:cNvPr>
          <p:cNvSpPr>
            <a:spLocks noGrp="1"/>
          </p:cNvSpPr>
          <p:nvPr>
            <p:ph type="sldNum" sz="quarter" idx="12"/>
          </p:nvPr>
        </p:nvSpPr>
        <p:spPr/>
        <p:txBody>
          <a:bodyPr/>
          <a:lstStyle/>
          <a:p>
            <a:fld id="{AFD7B292-19E9-4E01-A81A-AFF1C11B2F01}" type="slidenum">
              <a:rPr lang="en-US" smtClean="0"/>
              <a:t>‹#›</a:t>
            </a:fld>
            <a:endParaRPr lang="en-US"/>
          </a:p>
        </p:txBody>
      </p:sp>
    </p:spTree>
    <p:extLst>
      <p:ext uri="{BB962C8B-B14F-4D97-AF65-F5344CB8AC3E}">
        <p14:creationId xmlns:p14="http://schemas.microsoft.com/office/powerpoint/2010/main" val="9526891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DC1D5-CC25-44D8-B195-9B98972D87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19245E-205E-48B2-AAA3-EDCCED14EC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FEFF53-AB6E-4413-BC35-21689A2F46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3C0B7E-A715-4F05-B9D2-7038CFD2C351}"/>
              </a:ext>
            </a:extLst>
          </p:cNvPr>
          <p:cNvSpPr>
            <a:spLocks noGrp="1"/>
          </p:cNvSpPr>
          <p:nvPr>
            <p:ph type="dt" sz="half" idx="10"/>
          </p:nvPr>
        </p:nvSpPr>
        <p:spPr/>
        <p:txBody>
          <a:bodyPr/>
          <a:lstStyle/>
          <a:p>
            <a:fld id="{A3048F10-56B7-4FD6-A094-8ACC1F361523}" type="datetimeFigureOut">
              <a:rPr lang="en-US" smtClean="0"/>
              <a:t>9/12/2021</a:t>
            </a:fld>
            <a:endParaRPr lang="en-US"/>
          </a:p>
        </p:txBody>
      </p:sp>
      <p:sp>
        <p:nvSpPr>
          <p:cNvPr id="6" name="Footer Placeholder 5">
            <a:extLst>
              <a:ext uri="{FF2B5EF4-FFF2-40B4-BE49-F238E27FC236}">
                <a16:creationId xmlns:a16="http://schemas.microsoft.com/office/drawing/2014/main" id="{9A854F36-74E6-46E6-BBDD-1CC4ADF7A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6BD59-0366-48C9-B8D8-3A2DEFCE1478}"/>
              </a:ext>
            </a:extLst>
          </p:cNvPr>
          <p:cNvSpPr>
            <a:spLocks noGrp="1"/>
          </p:cNvSpPr>
          <p:nvPr>
            <p:ph type="sldNum" sz="quarter" idx="12"/>
          </p:nvPr>
        </p:nvSpPr>
        <p:spPr/>
        <p:txBody>
          <a:bodyPr/>
          <a:lstStyle/>
          <a:p>
            <a:fld id="{AFD7B292-19E9-4E01-A81A-AFF1C11B2F01}" type="slidenum">
              <a:rPr lang="en-US" smtClean="0"/>
              <a:t>‹#›</a:t>
            </a:fld>
            <a:endParaRPr lang="en-US"/>
          </a:p>
        </p:txBody>
      </p:sp>
    </p:spTree>
    <p:extLst>
      <p:ext uri="{BB962C8B-B14F-4D97-AF65-F5344CB8AC3E}">
        <p14:creationId xmlns:p14="http://schemas.microsoft.com/office/powerpoint/2010/main" val="2625260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CBA82-D399-488B-9915-F6AAFF0F31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1C8BF4-762A-4AF1-ABED-48B6ED72C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B30F73-FEFD-421D-8D54-D9B439C808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76E4B-ADF9-49E4-8E2A-3352062A67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C9641A-4D28-4392-A0CC-809A8DF98C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8BB3FA-691B-4FC4-AB63-4CEF96364515}"/>
              </a:ext>
            </a:extLst>
          </p:cNvPr>
          <p:cNvSpPr>
            <a:spLocks noGrp="1"/>
          </p:cNvSpPr>
          <p:nvPr>
            <p:ph type="dt" sz="half" idx="10"/>
          </p:nvPr>
        </p:nvSpPr>
        <p:spPr/>
        <p:txBody>
          <a:bodyPr/>
          <a:lstStyle/>
          <a:p>
            <a:fld id="{A3048F10-56B7-4FD6-A094-8ACC1F361523}" type="datetimeFigureOut">
              <a:rPr lang="en-US" smtClean="0"/>
              <a:t>9/12/2021</a:t>
            </a:fld>
            <a:endParaRPr lang="en-US"/>
          </a:p>
        </p:txBody>
      </p:sp>
      <p:sp>
        <p:nvSpPr>
          <p:cNvPr id="8" name="Footer Placeholder 7">
            <a:extLst>
              <a:ext uri="{FF2B5EF4-FFF2-40B4-BE49-F238E27FC236}">
                <a16:creationId xmlns:a16="http://schemas.microsoft.com/office/drawing/2014/main" id="{FD0A41C8-3D9D-4A01-93E0-2D852EF5D5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AFE148-CA49-4F41-960A-3CA73AC5D78E}"/>
              </a:ext>
            </a:extLst>
          </p:cNvPr>
          <p:cNvSpPr>
            <a:spLocks noGrp="1"/>
          </p:cNvSpPr>
          <p:nvPr>
            <p:ph type="sldNum" sz="quarter" idx="12"/>
          </p:nvPr>
        </p:nvSpPr>
        <p:spPr/>
        <p:txBody>
          <a:bodyPr/>
          <a:lstStyle/>
          <a:p>
            <a:fld id="{AFD7B292-19E9-4E01-A81A-AFF1C11B2F01}" type="slidenum">
              <a:rPr lang="en-US" smtClean="0"/>
              <a:t>‹#›</a:t>
            </a:fld>
            <a:endParaRPr lang="en-US"/>
          </a:p>
        </p:txBody>
      </p:sp>
    </p:spTree>
    <p:extLst>
      <p:ext uri="{BB962C8B-B14F-4D97-AF65-F5344CB8AC3E}">
        <p14:creationId xmlns:p14="http://schemas.microsoft.com/office/powerpoint/2010/main" val="401702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vi-VN"/>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5" name="Date Placeholder 4"/>
          <p:cNvSpPr>
            <a:spLocks noGrp="1"/>
          </p:cNvSpPr>
          <p:nvPr>
            <p:ph type="dt" sz="half" idx="10"/>
          </p:nvPr>
        </p:nvSpPr>
        <p:spPr/>
        <p:txBody>
          <a:bodyPr/>
          <a:lstStyle/>
          <a:p>
            <a:fld id="{1BF58CFB-E7EA-9649-99AF-45C6BE95BBC6}" type="datetime1">
              <a:rPr lang="en-US" smtClean="0"/>
              <a:t>9/12/2021</a:t>
            </a:fld>
            <a:endParaRPr lang="en-US" dirty="0"/>
          </a:p>
        </p:txBody>
      </p:sp>
      <p:sp>
        <p:nvSpPr>
          <p:cNvPr id="6" name="Footer Placeholder 5"/>
          <p:cNvSpPr>
            <a:spLocks noGrp="1"/>
          </p:cNvSpPr>
          <p:nvPr>
            <p:ph type="ftr" sz="quarter" idx="11"/>
          </p:nvPr>
        </p:nvSpPr>
        <p:spPr/>
        <p:txBody>
          <a:bodyPr/>
          <a:lstStyle/>
          <a:p>
            <a:r>
              <a:rPr lang="en-US"/>
              <a:t>@taphuanchuongtrinhNV2018</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55425308"/>
      </p:ext>
    </p:extLst>
  </p:cSld>
  <p:clrMapOvr>
    <a:masterClrMapping/>
  </p:clrMapOvr>
  <p:transition>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6113-9FCC-4457-8ABE-8010E2C618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E7BCF2-DC1A-4793-BD78-ECF8F72A7277}"/>
              </a:ext>
            </a:extLst>
          </p:cNvPr>
          <p:cNvSpPr>
            <a:spLocks noGrp="1"/>
          </p:cNvSpPr>
          <p:nvPr>
            <p:ph type="dt" sz="half" idx="10"/>
          </p:nvPr>
        </p:nvSpPr>
        <p:spPr/>
        <p:txBody>
          <a:bodyPr/>
          <a:lstStyle/>
          <a:p>
            <a:fld id="{A3048F10-56B7-4FD6-A094-8ACC1F361523}" type="datetimeFigureOut">
              <a:rPr lang="en-US" smtClean="0"/>
              <a:t>9/12/2021</a:t>
            </a:fld>
            <a:endParaRPr lang="en-US"/>
          </a:p>
        </p:txBody>
      </p:sp>
      <p:sp>
        <p:nvSpPr>
          <p:cNvPr id="4" name="Footer Placeholder 3">
            <a:extLst>
              <a:ext uri="{FF2B5EF4-FFF2-40B4-BE49-F238E27FC236}">
                <a16:creationId xmlns:a16="http://schemas.microsoft.com/office/drawing/2014/main" id="{55973B55-500E-4423-8254-374F495BDB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82257-EF3C-4F2D-81CC-7487019BCB01}"/>
              </a:ext>
            </a:extLst>
          </p:cNvPr>
          <p:cNvSpPr>
            <a:spLocks noGrp="1"/>
          </p:cNvSpPr>
          <p:nvPr>
            <p:ph type="sldNum" sz="quarter" idx="12"/>
          </p:nvPr>
        </p:nvSpPr>
        <p:spPr/>
        <p:txBody>
          <a:bodyPr/>
          <a:lstStyle/>
          <a:p>
            <a:fld id="{AFD7B292-19E9-4E01-A81A-AFF1C11B2F01}" type="slidenum">
              <a:rPr lang="en-US" smtClean="0"/>
              <a:t>‹#›</a:t>
            </a:fld>
            <a:endParaRPr lang="en-US"/>
          </a:p>
        </p:txBody>
      </p:sp>
    </p:spTree>
    <p:extLst>
      <p:ext uri="{BB962C8B-B14F-4D97-AF65-F5344CB8AC3E}">
        <p14:creationId xmlns:p14="http://schemas.microsoft.com/office/powerpoint/2010/main" val="2584132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A59E6-40F1-4AAB-91F9-D81676056D0B}"/>
              </a:ext>
            </a:extLst>
          </p:cNvPr>
          <p:cNvSpPr>
            <a:spLocks noGrp="1"/>
          </p:cNvSpPr>
          <p:nvPr>
            <p:ph type="dt" sz="half" idx="10"/>
          </p:nvPr>
        </p:nvSpPr>
        <p:spPr/>
        <p:txBody>
          <a:bodyPr/>
          <a:lstStyle/>
          <a:p>
            <a:fld id="{A3048F10-56B7-4FD6-A094-8ACC1F361523}" type="datetimeFigureOut">
              <a:rPr lang="en-US" smtClean="0"/>
              <a:t>9/12/2021</a:t>
            </a:fld>
            <a:endParaRPr lang="en-US"/>
          </a:p>
        </p:txBody>
      </p:sp>
      <p:sp>
        <p:nvSpPr>
          <p:cNvPr id="3" name="Footer Placeholder 2">
            <a:extLst>
              <a:ext uri="{FF2B5EF4-FFF2-40B4-BE49-F238E27FC236}">
                <a16:creationId xmlns:a16="http://schemas.microsoft.com/office/drawing/2014/main" id="{190749D3-77CB-48C6-A514-7B0A8FB50B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3FCC3F-9873-427E-9D5D-759D08928B88}"/>
              </a:ext>
            </a:extLst>
          </p:cNvPr>
          <p:cNvSpPr>
            <a:spLocks noGrp="1"/>
          </p:cNvSpPr>
          <p:nvPr>
            <p:ph type="sldNum" sz="quarter" idx="12"/>
          </p:nvPr>
        </p:nvSpPr>
        <p:spPr/>
        <p:txBody>
          <a:bodyPr/>
          <a:lstStyle/>
          <a:p>
            <a:fld id="{AFD7B292-19E9-4E01-A81A-AFF1C11B2F01}" type="slidenum">
              <a:rPr lang="en-US" smtClean="0"/>
              <a:t>‹#›</a:t>
            </a:fld>
            <a:endParaRPr lang="en-US"/>
          </a:p>
        </p:txBody>
      </p:sp>
    </p:spTree>
    <p:extLst>
      <p:ext uri="{BB962C8B-B14F-4D97-AF65-F5344CB8AC3E}">
        <p14:creationId xmlns:p14="http://schemas.microsoft.com/office/powerpoint/2010/main" val="115110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A501-7837-49C1-9C23-31D0EE8F4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CC7217-4418-4E79-AAA6-13CF7B65E4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B5EBF-4B3E-46F6-B92F-1913D89B6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7E49D7-2ED0-4F32-817D-F965717B9823}"/>
              </a:ext>
            </a:extLst>
          </p:cNvPr>
          <p:cNvSpPr>
            <a:spLocks noGrp="1"/>
          </p:cNvSpPr>
          <p:nvPr>
            <p:ph type="dt" sz="half" idx="10"/>
          </p:nvPr>
        </p:nvSpPr>
        <p:spPr/>
        <p:txBody>
          <a:bodyPr/>
          <a:lstStyle/>
          <a:p>
            <a:fld id="{A3048F10-56B7-4FD6-A094-8ACC1F361523}" type="datetimeFigureOut">
              <a:rPr lang="en-US" smtClean="0"/>
              <a:t>9/12/2021</a:t>
            </a:fld>
            <a:endParaRPr lang="en-US"/>
          </a:p>
        </p:txBody>
      </p:sp>
      <p:sp>
        <p:nvSpPr>
          <p:cNvPr id="6" name="Footer Placeholder 5">
            <a:extLst>
              <a:ext uri="{FF2B5EF4-FFF2-40B4-BE49-F238E27FC236}">
                <a16:creationId xmlns:a16="http://schemas.microsoft.com/office/drawing/2014/main" id="{FDA0961C-61EF-4FC7-BB02-968F041009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4133C-853F-497F-B740-4084022B0BE7}"/>
              </a:ext>
            </a:extLst>
          </p:cNvPr>
          <p:cNvSpPr>
            <a:spLocks noGrp="1"/>
          </p:cNvSpPr>
          <p:nvPr>
            <p:ph type="sldNum" sz="quarter" idx="12"/>
          </p:nvPr>
        </p:nvSpPr>
        <p:spPr/>
        <p:txBody>
          <a:bodyPr/>
          <a:lstStyle/>
          <a:p>
            <a:fld id="{AFD7B292-19E9-4E01-A81A-AFF1C11B2F01}" type="slidenum">
              <a:rPr lang="en-US" smtClean="0"/>
              <a:t>‹#›</a:t>
            </a:fld>
            <a:endParaRPr lang="en-US"/>
          </a:p>
        </p:txBody>
      </p:sp>
    </p:spTree>
    <p:extLst>
      <p:ext uri="{BB962C8B-B14F-4D97-AF65-F5344CB8AC3E}">
        <p14:creationId xmlns:p14="http://schemas.microsoft.com/office/powerpoint/2010/main" val="545331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FEC1-1C71-48F9-B64C-FFB65CC1C9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1E9222-313F-4600-AC52-93FD638503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B19ABD-97FC-4455-B6C8-B04388172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52FA9A-E582-4982-A38F-07B16146CBC6}"/>
              </a:ext>
            </a:extLst>
          </p:cNvPr>
          <p:cNvSpPr>
            <a:spLocks noGrp="1"/>
          </p:cNvSpPr>
          <p:nvPr>
            <p:ph type="dt" sz="half" idx="10"/>
          </p:nvPr>
        </p:nvSpPr>
        <p:spPr/>
        <p:txBody>
          <a:bodyPr/>
          <a:lstStyle/>
          <a:p>
            <a:fld id="{A3048F10-56B7-4FD6-A094-8ACC1F361523}" type="datetimeFigureOut">
              <a:rPr lang="en-US" smtClean="0"/>
              <a:t>9/12/2021</a:t>
            </a:fld>
            <a:endParaRPr lang="en-US"/>
          </a:p>
        </p:txBody>
      </p:sp>
      <p:sp>
        <p:nvSpPr>
          <p:cNvPr id="6" name="Footer Placeholder 5">
            <a:extLst>
              <a:ext uri="{FF2B5EF4-FFF2-40B4-BE49-F238E27FC236}">
                <a16:creationId xmlns:a16="http://schemas.microsoft.com/office/drawing/2014/main" id="{ADBAE9C4-7B67-46FD-AED3-7D885F49B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1B8BC-805D-4197-83CC-562912C88DFC}"/>
              </a:ext>
            </a:extLst>
          </p:cNvPr>
          <p:cNvSpPr>
            <a:spLocks noGrp="1"/>
          </p:cNvSpPr>
          <p:nvPr>
            <p:ph type="sldNum" sz="quarter" idx="12"/>
          </p:nvPr>
        </p:nvSpPr>
        <p:spPr/>
        <p:txBody>
          <a:bodyPr/>
          <a:lstStyle/>
          <a:p>
            <a:fld id="{AFD7B292-19E9-4E01-A81A-AFF1C11B2F01}" type="slidenum">
              <a:rPr lang="en-US" smtClean="0"/>
              <a:t>‹#›</a:t>
            </a:fld>
            <a:endParaRPr lang="en-US"/>
          </a:p>
        </p:txBody>
      </p:sp>
    </p:spTree>
    <p:extLst>
      <p:ext uri="{BB962C8B-B14F-4D97-AF65-F5344CB8AC3E}">
        <p14:creationId xmlns:p14="http://schemas.microsoft.com/office/powerpoint/2010/main" val="4096000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56DD3-74D0-4FCD-98D7-07E893A5AA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9F02A5-BBB8-464D-97F8-9D9D660157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332B3-6978-4086-AAC0-6C5A2D149433}"/>
              </a:ext>
            </a:extLst>
          </p:cNvPr>
          <p:cNvSpPr>
            <a:spLocks noGrp="1"/>
          </p:cNvSpPr>
          <p:nvPr>
            <p:ph type="dt" sz="half" idx="10"/>
          </p:nvPr>
        </p:nvSpPr>
        <p:spPr/>
        <p:txBody>
          <a:bodyPr/>
          <a:lstStyle/>
          <a:p>
            <a:fld id="{A3048F10-56B7-4FD6-A094-8ACC1F361523}" type="datetimeFigureOut">
              <a:rPr lang="en-US" smtClean="0"/>
              <a:t>9/12/2021</a:t>
            </a:fld>
            <a:endParaRPr lang="en-US"/>
          </a:p>
        </p:txBody>
      </p:sp>
      <p:sp>
        <p:nvSpPr>
          <p:cNvPr id="5" name="Footer Placeholder 4">
            <a:extLst>
              <a:ext uri="{FF2B5EF4-FFF2-40B4-BE49-F238E27FC236}">
                <a16:creationId xmlns:a16="http://schemas.microsoft.com/office/drawing/2014/main" id="{B0B0216B-14E5-4845-86F1-1F5B234F18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1A608-3732-41B0-947B-34DCCF34BA91}"/>
              </a:ext>
            </a:extLst>
          </p:cNvPr>
          <p:cNvSpPr>
            <a:spLocks noGrp="1"/>
          </p:cNvSpPr>
          <p:nvPr>
            <p:ph type="sldNum" sz="quarter" idx="12"/>
          </p:nvPr>
        </p:nvSpPr>
        <p:spPr/>
        <p:txBody>
          <a:bodyPr/>
          <a:lstStyle/>
          <a:p>
            <a:fld id="{AFD7B292-19E9-4E01-A81A-AFF1C11B2F01}" type="slidenum">
              <a:rPr lang="en-US" smtClean="0"/>
              <a:t>‹#›</a:t>
            </a:fld>
            <a:endParaRPr lang="en-US"/>
          </a:p>
        </p:txBody>
      </p:sp>
    </p:spTree>
    <p:extLst>
      <p:ext uri="{BB962C8B-B14F-4D97-AF65-F5344CB8AC3E}">
        <p14:creationId xmlns:p14="http://schemas.microsoft.com/office/powerpoint/2010/main" val="3725530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0F9331-515C-41A6-BEAD-5775BF4C59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4D1A6-2421-4029-B2EF-F4B4FC646D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15F36-26FE-42E6-BB42-7880D532D9F8}"/>
              </a:ext>
            </a:extLst>
          </p:cNvPr>
          <p:cNvSpPr>
            <a:spLocks noGrp="1"/>
          </p:cNvSpPr>
          <p:nvPr>
            <p:ph type="dt" sz="half" idx="10"/>
          </p:nvPr>
        </p:nvSpPr>
        <p:spPr/>
        <p:txBody>
          <a:bodyPr/>
          <a:lstStyle/>
          <a:p>
            <a:fld id="{A3048F10-56B7-4FD6-A094-8ACC1F361523}" type="datetimeFigureOut">
              <a:rPr lang="en-US" smtClean="0"/>
              <a:t>9/12/2021</a:t>
            </a:fld>
            <a:endParaRPr lang="en-US"/>
          </a:p>
        </p:txBody>
      </p:sp>
      <p:sp>
        <p:nvSpPr>
          <p:cNvPr id="5" name="Footer Placeholder 4">
            <a:extLst>
              <a:ext uri="{FF2B5EF4-FFF2-40B4-BE49-F238E27FC236}">
                <a16:creationId xmlns:a16="http://schemas.microsoft.com/office/drawing/2014/main" id="{EE1B29A0-E08D-4CBD-B6DD-5EC21E34C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02EDF-5867-49F8-8733-9A9CA52A7D62}"/>
              </a:ext>
            </a:extLst>
          </p:cNvPr>
          <p:cNvSpPr>
            <a:spLocks noGrp="1"/>
          </p:cNvSpPr>
          <p:nvPr>
            <p:ph type="sldNum" sz="quarter" idx="12"/>
          </p:nvPr>
        </p:nvSpPr>
        <p:spPr/>
        <p:txBody>
          <a:bodyPr/>
          <a:lstStyle/>
          <a:p>
            <a:fld id="{AFD7B292-19E9-4E01-A81A-AFF1C11B2F01}" type="slidenum">
              <a:rPr lang="en-US" smtClean="0"/>
              <a:t>‹#›</a:t>
            </a:fld>
            <a:endParaRPr lang="en-US"/>
          </a:p>
        </p:txBody>
      </p:sp>
    </p:spTree>
    <p:extLst>
      <p:ext uri="{BB962C8B-B14F-4D97-AF65-F5344CB8AC3E}">
        <p14:creationId xmlns:p14="http://schemas.microsoft.com/office/powerpoint/2010/main" val="1567949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vi-VN"/>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7" name="Date Placeholder 6"/>
          <p:cNvSpPr>
            <a:spLocks noGrp="1"/>
          </p:cNvSpPr>
          <p:nvPr>
            <p:ph type="dt" sz="half" idx="10"/>
          </p:nvPr>
        </p:nvSpPr>
        <p:spPr/>
        <p:txBody>
          <a:bodyPr/>
          <a:lstStyle/>
          <a:p>
            <a:fld id="{C6D7A299-2F6A-634C-9EAD-35B18CB57C09}" type="datetime1">
              <a:rPr lang="en-US" smtClean="0"/>
              <a:t>9/12/2021</a:t>
            </a:fld>
            <a:endParaRPr lang="en-US" dirty="0"/>
          </a:p>
        </p:txBody>
      </p:sp>
      <p:sp>
        <p:nvSpPr>
          <p:cNvPr id="8" name="Footer Placeholder 7"/>
          <p:cNvSpPr>
            <a:spLocks noGrp="1"/>
          </p:cNvSpPr>
          <p:nvPr>
            <p:ph type="ftr" sz="quarter" idx="11"/>
          </p:nvPr>
        </p:nvSpPr>
        <p:spPr/>
        <p:txBody>
          <a:bodyPr/>
          <a:lstStyle/>
          <a:p>
            <a:r>
              <a:rPr lang="en-US"/>
              <a:t>@taphuanchuongtrinhNV2018</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590638"/>
      </p:ext>
    </p:extLst>
  </p:cSld>
  <p:clrMapOvr>
    <a:masterClrMapping/>
  </p:clrMapOvr>
  <p:transition>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Click to edit Master title style</a:t>
            </a:r>
            <a:endParaRPr lang="en-US" dirty="0"/>
          </a:p>
        </p:txBody>
      </p:sp>
      <p:sp>
        <p:nvSpPr>
          <p:cNvPr id="3" name="Date Placeholder 2"/>
          <p:cNvSpPr>
            <a:spLocks noGrp="1"/>
          </p:cNvSpPr>
          <p:nvPr>
            <p:ph type="dt" sz="half" idx="10"/>
          </p:nvPr>
        </p:nvSpPr>
        <p:spPr/>
        <p:txBody>
          <a:bodyPr/>
          <a:lstStyle/>
          <a:p>
            <a:fld id="{348416F3-3743-2844-BD35-5925FE282E6A}" type="datetime1">
              <a:rPr lang="en-US" smtClean="0"/>
              <a:t>9/12/2021</a:t>
            </a:fld>
            <a:endParaRPr lang="en-US" dirty="0"/>
          </a:p>
        </p:txBody>
      </p:sp>
      <p:sp>
        <p:nvSpPr>
          <p:cNvPr id="4" name="Footer Placeholder 3"/>
          <p:cNvSpPr>
            <a:spLocks noGrp="1"/>
          </p:cNvSpPr>
          <p:nvPr>
            <p:ph type="ftr" sz="quarter" idx="11"/>
          </p:nvPr>
        </p:nvSpPr>
        <p:spPr/>
        <p:txBody>
          <a:bodyPr/>
          <a:lstStyle/>
          <a:p>
            <a:r>
              <a:rPr lang="en-US"/>
              <a:t>@taphuanchuongtrinhNV2018</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7499276"/>
      </p:ext>
    </p:extLst>
  </p:cSld>
  <p:clrMapOvr>
    <a:masterClrMapping/>
  </p:clrMapOvr>
  <p:transition>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8F765CB-39FB-DD44-8344-AB20326B4E99}" type="datetime1">
              <a:rPr lang="en-US" smtClean="0"/>
              <a:t>9/12/2021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@taphuanchuongtrinhNV2018</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6296449"/>
      </p:ext>
    </p:extLst>
  </p:cSld>
  <p:clrMapOvr>
    <a:masterClrMapping/>
  </p:clrMapOvr>
  <p:transition>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vi-VN"/>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81FA43D-188F-2B41-8C86-B38B31E2D7E5}" type="datetime1">
              <a:rPr lang="en-US" smtClean="0"/>
              <a:t>9/12/2021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@taphuanchuongtrinhNV2018</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755079645"/>
      </p:ext>
    </p:extLst>
  </p:cSld>
  <p:clrMapOvr>
    <a:masterClrMapping/>
  </p:clrMapOvr>
  <p:transition>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vi-VN"/>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Click to edit Master text styles</a:t>
            </a:r>
          </a:p>
        </p:txBody>
      </p:sp>
      <p:sp>
        <p:nvSpPr>
          <p:cNvPr id="5" name="Date Placeholder 4"/>
          <p:cNvSpPr>
            <a:spLocks noGrp="1"/>
          </p:cNvSpPr>
          <p:nvPr>
            <p:ph type="dt" sz="half" idx="10"/>
          </p:nvPr>
        </p:nvSpPr>
        <p:spPr/>
        <p:txBody>
          <a:bodyPr/>
          <a:lstStyle/>
          <a:p>
            <a:fld id="{3D0AAF5F-FEDF-A34C-9FA5-74A5C11274CE}" type="datetime1">
              <a:rPr lang="en-US" smtClean="0"/>
              <a:t>9/12/2021</a:t>
            </a:fld>
            <a:endParaRPr lang="en-US" dirty="0"/>
          </a:p>
        </p:txBody>
      </p:sp>
      <p:sp>
        <p:nvSpPr>
          <p:cNvPr id="6" name="Footer Placeholder 5"/>
          <p:cNvSpPr>
            <a:spLocks noGrp="1"/>
          </p:cNvSpPr>
          <p:nvPr>
            <p:ph type="ftr" sz="quarter" idx="11"/>
          </p:nvPr>
        </p:nvSpPr>
        <p:spPr/>
        <p:txBody>
          <a:bodyPr/>
          <a:lstStyle/>
          <a:p>
            <a:r>
              <a:rPr lang="en-US"/>
              <a:t>@taphuanchuongtrinhNV2018</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9850989"/>
      </p:ext>
    </p:extLst>
  </p:cSld>
  <p:clrMapOvr>
    <a:masterClrMapping/>
  </p:clrMapOvr>
  <p:transition>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vi-VN"/>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C770911-E5A9-954E-8E5F-1BFEDED5B4EA}" type="datetime1">
              <a:rPr lang="en-US" smtClean="0"/>
              <a:t>9/12/2021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@taphuanchuongtrinhNV2018</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229310"/>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p:push dir="u"/>
  </p:transition>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9/12/2021</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20829854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A70ED1-EE14-462C-BA1E-797DA3BE60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459AF7-7894-46CB-8887-85D6E87C8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D5387F-69F8-4200-86D9-D7BB6CF4E7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B0B293-CDD8-47B2-9634-0AB5131FEA6F}" type="datetimeFigureOut">
              <a:rPr lang="en-US" smtClean="0"/>
              <a:t>9/12/2021</a:t>
            </a:fld>
            <a:endParaRPr lang="en-US"/>
          </a:p>
        </p:txBody>
      </p:sp>
      <p:sp>
        <p:nvSpPr>
          <p:cNvPr id="5" name="Footer Placeholder 4">
            <a:extLst>
              <a:ext uri="{FF2B5EF4-FFF2-40B4-BE49-F238E27FC236}">
                <a16:creationId xmlns:a16="http://schemas.microsoft.com/office/drawing/2014/main" id="{CA0CE0D0-C44C-463D-89DF-275BEBA5A3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CB88A1-9B4E-41F5-9E3A-5C2D61E619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47386-0203-43DB-AD67-A79F16087533}" type="slidenum">
              <a:rPr lang="en-US" smtClean="0"/>
              <a:t>‹#›</a:t>
            </a:fld>
            <a:endParaRPr lang="en-US"/>
          </a:p>
        </p:txBody>
      </p:sp>
    </p:spTree>
    <p:extLst>
      <p:ext uri="{BB962C8B-B14F-4D97-AF65-F5344CB8AC3E}">
        <p14:creationId xmlns:p14="http://schemas.microsoft.com/office/powerpoint/2010/main" val="282869131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29D020-ABF7-4C72-938D-C10667412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6D73BF-D7D9-4C33-981C-2823BCC31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4C772-A04D-4093-85BD-81985E9C26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48F10-56B7-4FD6-A094-8ACC1F361523}" type="datetimeFigureOut">
              <a:rPr lang="en-US" smtClean="0"/>
              <a:t>9/12/2021</a:t>
            </a:fld>
            <a:endParaRPr lang="en-US"/>
          </a:p>
        </p:txBody>
      </p:sp>
      <p:sp>
        <p:nvSpPr>
          <p:cNvPr id="5" name="Footer Placeholder 4">
            <a:extLst>
              <a:ext uri="{FF2B5EF4-FFF2-40B4-BE49-F238E27FC236}">
                <a16:creationId xmlns:a16="http://schemas.microsoft.com/office/drawing/2014/main" id="{FA297ED0-C4D3-4900-AC74-3B01DA65C0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069D3-8E13-48CB-BB1C-556B29FBD9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7B292-19E9-4E01-A81A-AFF1C11B2F01}" type="slidenum">
              <a:rPr lang="en-US" smtClean="0"/>
              <a:t>‹#›</a:t>
            </a:fld>
            <a:endParaRPr lang="en-US"/>
          </a:p>
        </p:txBody>
      </p:sp>
    </p:spTree>
    <p:extLst>
      <p:ext uri="{BB962C8B-B14F-4D97-AF65-F5344CB8AC3E}">
        <p14:creationId xmlns:p14="http://schemas.microsoft.com/office/powerpoint/2010/main" val="426631668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7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4E6237-AA50-4199-ABD6-3546022FC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8" y="286406"/>
            <a:ext cx="1760439" cy="1760439"/>
          </a:xfrm>
          <a:prstGeom prst="rect">
            <a:avLst/>
          </a:prstGeom>
        </p:spPr>
      </p:pic>
      <p:sp>
        <p:nvSpPr>
          <p:cNvPr id="7" name="TextBox 6">
            <a:extLst>
              <a:ext uri="{FF2B5EF4-FFF2-40B4-BE49-F238E27FC236}">
                <a16:creationId xmlns:a16="http://schemas.microsoft.com/office/drawing/2014/main" id="{DE79CD9E-7EBD-43EC-9930-3F734522DBB9}"/>
              </a:ext>
            </a:extLst>
          </p:cNvPr>
          <p:cNvSpPr txBox="1"/>
          <p:nvPr/>
        </p:nvSpPr>
        <p:spPr>
          <a:xfrm>
            <a:off x="0" y="660498"/>
            <a:ext cx="12192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UỶ BAN NHÂN DÂN </a:t>
            </a: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HUYỆN</a:t>
            </a:r>
            <a:r>
              <a:rPr kumimoji="0" lang="en-US" sz="24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BÌNH CHÁNH</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TH TÂN NHỰT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557E01F5-2C09-49F8-8689-042C1B4F2253}"/>
              </a:ext>
            </a:extLst>
          </p:cNvPr>
          <p:cNvSpPr txBox="1"/>
          <p:nvPr/>
        </p:nvSpPr>
        <p:spPr>
          <a:xfrm>
            <a:off x="1000897" y="6003739"/>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dirty="0" err="1" smtClean="0">
                <a:solidFill>
                  <a:prstClr val="black"/>
                </a:solidFill>
                <a:latin typeface="Times New Roman" panose="02020603050405020304" pitchFamily="18" charset="0"/>
                <a:cs typeface="Times New Roman" panose="02020603050405020304" pitchFamily="18" charset="0"/>
              </a:rPr>
              <a:t>Bình</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Chánh</a:t>
            </a:r>
            <a:r>
              <a:rPr kumimoji="0" lang="en-US" sz="24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b="1" i="1" dirty="0" smtClean="0">
                <a:solidFill>
                  <a:prstClr val="black"/>
                </a:solidFill>
                <a:latin typeface="Times New Roman" panose="02020603050405020304" pitchFamily="18" charset="0"/>
                <a:cs typeface="Times New Roman" panose="02020603050405020304" pitchFamily="18" charset="0"/>
              </a:rPr>
              <a:t>13</a:t>
            </a:r>
            <a:r>
              <a:rPr kumimoji="0" lang="en-US" sz="24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2021</a:t>
            </a:r>
          </a:p>
        </p:txBody>
      </p:sp>
      <p:sp>
        <p:nvSpPr>
          <p:cNvPr id="10" name="Subtitle 2">
            <a:extLst>
              <a:ext uri="{FF2B5EF4-FFF2-40B4-BE49-F238E27FC236}">
                <a16:creationId xmlns:a16="http://schemas.microsoft.com/office/drawing/2014/main" id="{E72033CB-00C7-4838-A489-559056A01E25}"/>
              </a:ext>
            </a:extLst>
          </p:cNvPr>
          <p:cNvSpPr txBox="1">
            <a:spLocks/>
          </p:cNvSpPr>
          <p:nvPr/>
        </p:nvSpPr>
        <p:spPr>
          <a:xfrm>
            <a:off x="0" y="1865587"/>
            <a:ext cx="11615351" cy="32045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00000"/>
              </a:lnSpc>
              <a:buNone/>
            </a:pPr>
            <a:r>
              <a:rPr lang="pt-BR" dirty="0" smtClean="0">
                <a:solidFill>
                  <a:srgbClr val="FF0000"/>
                </a:solidFill>
                <a:ea typeface="Calibri" panose="020F0502020204030204" pitchFamily="34" charset="0"/>
              </a:rPr>
              <a:t>CHUYÊN ĐỀ </a:t>
            </a:r>
          </a:p>
          <a:p>
            <a:pPr indent="0" algn="ctr">
              <a:lnSpc>
                <a:spcPct val="100000"/>
              </a:lnSpc>
              <a:buNone/>
            </a:pPr>
            <a:r>
              <a:rPr lang="pt-BR" sz="3200" dirty="0" smtClean="0">
                <a:solidFill>
                  <a:srgbClr val="FF0000"/>
                </a:solidFill>
                <a:ea typeface="Calibri" panose="020F0502020204030204" pitchFamily="34" charset="0"/>
              </a:rPr>
              <a:t>HƯỚNG DẪN </a:t>
            </a:r>
            <a:r>
              <a:rPr lang="en-US" sz="3200" dirty="0" smtClean="0">
                <a:solidFill>
                  <a:srgbClr val="FF0000"/>
                </a:solidFill>
                <a:ea typeface="Calibri" panose="020F0502020204030204" pitchFamily="34" charset="0"/>
              </a:rPr>
              <a:t>THỰC HIỆN KẾ HOẠCH GIÁO DỤC</a:t>
            </a:r>
            <a:r>
              <a:rPr lang="pt-BR" sz="3200" dirty="0" smtClean="0">
                <a:solidFill>
                  <a:srgbClr val="FF0000"/>
                </a:solidFill>
                <a:ea typeface="Calibri" panose="020F0502020204030204" pitchFamily="34" charset="0"/>
              </a:rPr>
              <a:t> LỚP 5</a:t>
            </a:r>
          </a:p>
          <a:p>
            <a:pPr indent="0" algn="ctr">
              <a:lnSpc>
                <a:spcPct val="100000"/>
              </a:lnSpc>
              <a:buNone/>
            </a:pPr>
            <a:r>
              <a:rPr lang="pt-BR" sz="3200" dirty="0" smtClean="0">
                <a:solidFill>
                  <a:srgbClr val="FF0000"/>
                </a:solidFill>
                <a:ea typeface="Calibri" panose="020F0502020204030204" pitchFamily="34" charset="0"/>
              </a:rPr>
              <a:t>CHƯƠNG TRÌNH 2006</a:t>
            </a:r>
          </a:p>
          <a:p>
            <a:pPr indent="0" algn="ctr">
              <a:lnSpc>
                <a:spcPct val="100000"/>
              </a:lnSpc>
              <a:buNone/>
            </a:pPr>
            <a:r>
              <a:rPr lang="pt-BR" sz="3200" dirty="0" smtClean="0">
                <a:solidFill>
                  <a:srgbClr val="FF0000"/>
                </a:solidFill>
                <a:ea typeface="Times New Roman" panose="02020603050405020304" pitchFamily="18" charset="0"/>
              </a:rPr>
              <a:t>TỪ NĂM HỌC 2021 – 2022 </a:t>
            </a:r>
            <a:endParaRPr lang="x-none" sz="3200" dirty="0" smtClean="0">
              <a:solidFill>
                <a:srgbClr val="FF0000"/>
              </a:solidFill>
              <a:ea typeface="Times New Roman" panose="02020603050405020304" pitchFamily="18" charset="0"/>
            </a:endParaRPr>
          </a:p>
          <a:p>
            <a:endParaRPr lang="x-none" sz="2000" dirty="0">
              <a:solidFill>
                <a:srgbClr val="FF0000"/>
              </a:solidFill>
            </a:endParaRPr>
          </a:p>
        </p:txBody>
      </p:sp>
    </p:spTree>
    <p:extLst>
      <p:ext uri="{BB962C8B-B14F-4D97-AF65-F5344CB8AC3E}">
        <p14:creationId xmlns:p14="http://schemas.microsoft.com/office/powerpoint/2010/main" val="2793236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D1BD499-5F02-4AD6-BC60-0DF25E76216E}"/>
              </a:ext>
            </a:extLst>
          </p:cNvPr>
          <p:cNvGraphicFramePr>
            <a:graphicFrameLocks noGrp="1"/>
          </p:cNvGraphicFramePr>
          <p:nvPr>
            <p:ph idx="1"/>
          </p:nvPr>
        </p:nvGraphicFramePr>
        <p:xfrm>
          <a:off x="716692" y="1375719"/>
          <a:ext cx="11162270" cy="5364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D81EE08E-248C-4E1B-BBDA-9833FD1908E6}"/>
              </a:ext>
            </a:extLst>
          </p:cNvPr>
          <p:cNvSpPr txBox="1">
            <a:spLocks/>
          </p:cNvSpPr>
          <p:nvPr/>
        </p:nvSpPr>
        <p:spPr>
          <a:xfrm>
            <a:off x="838200" y="896464"/>
            <a:ext cx="10515600" cy="569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Quy</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trình</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thực</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hiện</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
        <p:nvSpPr>
          <p:cNvPr id="7" name="Title 1">
            <a:extLst>
              <a:ext uri="{FF2B5EF4-FFF2-40B4-BE49-F238E27FC236}">
                <a16:creationId xmlns:a16="http://schemas.microsoft.com/office/drawing/2014/main" id="{A0E8A541-D05F-47AF-B843-4B8681AB00F8}"/>
              </a:ext>
            </a:extLst>
          </p:cNvPr>
          <p:cNvSpPr>
            <a:spLocks noGrp="1"/>
          </p:cNvSpPr>
          <p:nvPr>
            <p:ph type="title"/>
          </p:nvPr>
        </p:nvSpPr>
        <p:spPr>
          <a:xfrm>
            <a:off x="560173" y="117989"/>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spTree>
    <p:extLst>
      <p:ext uri="{BB962C8B-B14F-4D97-AF65-F5344CB8AC3E}">
        <p14:creationId xmlns:p14="http://schemas.microsoft.com/office/powerpoint/2010/main" val="115124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1EE08E-248C-4E1B-BBDA-9833FD1908E6}"/>
              </a:ext>
            </a:extLst>
          </p:cNvPr>
          <p:cNvSpPr txBox="1">
            <a:spLocks/>
          </p:cNvSpPr>
          <p:nvPr/>
        </p:nvSpPr>
        <p:spPr>
          <a:xfrm>
            <a:off x="838200" y="896464"/>
            <a:ext cx="10515600" cy="569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Minh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hoạ</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qua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môn</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Tiếng</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Việt</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
        <p:nvSpPr>
          <p:cNvPr id="9" name="Title 1">
            <a:extLst>
              <a:ext uri="{FF2B5EF4-FFF2-40B4-BE49-F238E27FC236}">
                <a16:creationId xmlns:a16="http://schemas.microsoft.com/office/drawing/2014/main" id="{27DD4A09-1812-49AF-AD1D-C9A3AC9151ED}"/>
              </a:ext>
            </a:extLst>
          </p:cNvPr>
          <p:cNvSpPr>
            <a:spLocks noGrp="1"/>
          </p:cNvSpPr>
          <p:nvPr>
            <p:ph type="title"/>
          </p:nvPr>
        </p:nvSpPr>
        <p:spPr>
          <a:xfrm>
            <a:off x="560173" y="117989"/>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pic>
        <p:nvPicPr>
          <p:cNvPr id="5" name="Hình ảnh 4" descr="Ảnh có chứa văn bản&#10;&#10;Mô tả được tạo tự động">
            <a:extLst>
              <a:ext uri="{FF2B5EF4-FFF2-40B4-BE49-F238E27FC236}">
                <a16:creationId xmlns:a16="http://schemas.microsoft.com/office/drawing/2014/main" id="{2296579D-639D-4AD3-BE6C-DC5F7B438916}"/>
              </a:ext>
            </a:extLst>
          </p:cNvPr>
          <p:cNvPicPr>
            <a:picLocks noChangeAspect="1"/>
          </p:cNvPicPr>
          <p:nvPr/>
        </p:nvPicPr>
        <p:blipFill rotWithShape="1">
          <a:blip r:embed="rId2"/>
          <a:srcRect l="20903" t="17778" r="18334" b="31975"/>
          <a:stretch/>
        </p:blipFill>
        <p:spPr>
          <a:xfrm>
            <a:off x="1024467" y="1371600"/>
            <a:ext cx="10617200" cy="4938514"/>
          </a:xfrm>
          <a:prstGeom prst="rect">
            <a:avLst/>
          </a:prstGeom>
        </p:spPr>
      </p:pic>
    </p:spTree>
    <p:extLst>
      <p:ext uri="{BB962C8B-B14F-4D97-AF65-F5344CB8AC3E}">
        <p14:creationId xmlns:p14="http://schemas.microsoft.com/office/powerpoint/2010/main" val="3102128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4279CE0F-CF91-4449-9B9A-4F782D7E97E1}"/>
              </a:ext>
            </a:extLst>
          </p:cNvPr>
          <p:cNvPicPr>
            <a:picLocks noChangeAspect="1"/>
          </p:cNvPicPr>
          <p:nvPr/>
        </p:nvPicPr>
        <p:blipFill rotWithShape="1">
          <a:blip r:embed="rId2"/>
          <a:srcRect l="34728" t="15506" r="33886" b="8116"/>
          <a:stretch/>
        </p:blipFill>
        <p:spPr>
          <a:xfrm>
            <a:off x="0" y="0"/>
            <a:ext cx="5010112" cy="6858000"/>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id="{E6F2A73A-7B28-448E-9CE8-E688BFC7DEE4}"/>
              </a:ext>
            </a:extLst>
          </p:cNvPr>
          <p:cNvPicPr>
            <a:picLocks noChangeAspect="1"/>
          </p:cNvPicPr>
          <p:nvPr/>
        </p:nvPicPr>
        <p:blipFill rotWithShape="1">
          <a:blip r:embed="rId3"/>
          <a:srcRect l="34648" t="34348" r="33640" b="26232"/>
          <a:stretch/>
        </p:blipFill>
        <p:spPr>
          <a:xfrm>
            <a:off x="4833239" y="0"/>
            <a:ext cx="5216693" cy="3647661"/>
          </a:xfrm>
          <a:prstGeom prst="rect">
            <a:avLst/>
          </a:prstGeom>
        </p:spPr>
      </p:pic>
      <p:sp>
        <p:nvSpPr>
          <p:cNvPr id="8" name="Hình chữ nhật: Góc Tròn 7">
            <a:extLst>
              <a:ext uri="{FF2B5EF4-FFF2-40B4-BE49-F238E27FC236}">
                <a16:creationId xmlns:a16="http://schemas.microsoft.com/office/drawing/2014/main" id="{52363AE8-EDA1-42E1-8ACC-75FC4E9302B4}"/>
              </a:ext>
            </a:extLst>
          </p:cNvPr>
          <p:cNvSpPr/>
          <p:nvPr/>
        </p:nvSpPr>
        <p:spPr>
          <a:xfrm>
            <a:off x="5350933" y="3522133"/>
            <a:ext cx="6434667" cy="32173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tịch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tịch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a:t>
            </a:r>
          </a:p>
          <a:p>
            <a:pPr marL="0" marR="0" lvl="0" indent="1617663"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Nhớ</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Ô</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ng</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C</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ụ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mắt</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sáng</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ngời</a:t>
            </a:r>
            <a:endPar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endParaRPr>
          </a:p>
          <a:p>
            <a:pPr marL="0" marR="0" lvl="0" indent="1252538"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Áo</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nâu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túi</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vải</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đẹp</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tươi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lạ</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thường</a:t>
            </a:r>
            <a:endPar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endParaRPr>
          </a:p>
          <a:p>
            <a:pPr marL="0" marR="0" lvl="0" indent="1617663"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Nhớ</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N</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gười</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những</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sáng</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tinh sương,</a:t>
            </a:r>
          </a:p>
          <a:p>
            <a:pPr marL="0" marR="0" lvl="0" indent="1252538"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U</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ng</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dung yên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ng</a:t>
            </a:r>
            <a:r>
              <a:rPr kumimoji="0" lang="en-US"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ự</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a trên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đường</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suối</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reo.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1"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Trích</a:t>
            </a:r>
            <a:r>
              <a:rPr kumimoji="0" lang="vi-VN" sz="1800" b="0" i="1"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Việt</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Bắc</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Tố</a:t>
            </a:r>
            <a:r>
              <a:rPr kumimoji="0" lang="vi-VN" sz="1800" b="0" i="0" u="none" strike="noStrike" kern="1200" cap="none" spc="0" normalizeH="0" baseline="0" noProof="0" dirty="0">
                <a:ln>
                  <a:noFill/>
                </a:ln>
                <a:solidFill>
                  <a:srgbClr val="444444"/>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err="1">
                <a:ln>
                  <a:noFill/>
                </a:ln>
                <a:solidFill>
                  <a:srgbClr val="444444"/>
                </a:solidFill>
                <a:effectLst/>
                <a:uLnTx/>
                <a:uFillTx/>
                <a:latin typeface="Times New Roman" panose="02020603050405020304" pitchFamily="18" charset="0"/>
                <a:ea typeface="+mn-ea"/>
                <a:cs typeface="Times New Roman" panose="02020603050405020304" pitchFamily="18" charset="0"/>
              </a:rPr>
              <a:t>Hữu</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2A283321-D90E-4900-8C9B-800768ABABE8}"/>
              </a:ext>
            </a:extLst>
          </p:cNvPr>
          <p:cNvSpPr txBox="1">
            <a:spLocks/>
          </p:cNvSpPr>
          <p:nvPr/>
        </p:nvSpPr>
        <p:spPr>
          <a:xfrm>
            <a:off x="10422466" y="118533"/>
            <a:ext cx="1363134" cy="28024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Minh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hoạ</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qua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môn</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Tiếng</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Việt</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Tree>
    <p:extLst>
      <p:ext uri="{BB962C8B-B14F-4D97-AF65-F5344CB8AC3E}">
        <p14:creationId xmlns:p14="http://schemas.microsoft.com/office/powerpoint/2010/main" val="509376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1EE08E-248C-4E1B-BBDA-9833FD1908E6}"/>
              </a:ext>
            </a:extLst>
          </p:cNvPr>
          <p:cNvSpPr txBox="1">
            <a:spLocks/>
          </p:cNvSpPr>
          <p:nvPr/>
        </p:nvSpPr>
        <p:spPr>
          <a:xfrm>
            <a:off x="599303" y="583511"/>
            <a:ext cx="10515600" cy="569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Minh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hoạ</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qua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môn</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Tiếng</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Việt</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
        <p:nvSpPr>
          <p:cNvPr id="10" name="Title 1">
            <a:extLst>
              <a:ext uri="{FF2B5EF4-FFF2-40B4-BE49-F238E27FC236}">
                <a16:creationId xmlns:a16="http://schemas.microsoft.com/office/drawing/2014/main" id="{A7E08C0A-9325-4786-BEF5-5C06EF3466CF}"/>
              </a:ext>
            </a:extLst>
          </p:cNvPr>
          <p:cNvSpPr>
            <a:spLocks noGrp="1"/>
          </p:cNvSpPr>
          <p:nvPr>
            <p:ph type="title"/>
          </p:nvPr>
        </p:nvSpPr>
        <p:spPr>
          <a:xfrm>
            <a:off x="599303" y="0"/>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grpSp>
        <p:nvGrpSpPr>
          <p:cNvPr id="5" name="Nhóm 4">
            <a:extLst>
              <a:ext uri="{FF2B5EF4-FFF2-40B4-BE49-F238E27FC236}">
                <a16:creationId xmlns:a16="http://schemas.microsoft.com/office/drawing/2014/main" id="{23A7B587-4A81-4869-B059-8E72A774942C}"/>
              </a:ext>
            </a:extLst>
          </p:cNvPr>
          <p:cNvGrpSpPr/>
          <p:nvPr/>
        </p:nvGrpSpPr>
        <p:grpSpPr>
          <a:xfrm>
            <a:off x="887170" y="1037851"/>
            <a:ext cx="9939866" cy="5820149"/>
            <a:chOff x="1024467" y="1371600"/>
            <a:chExt cx="10617200" cy="6649884"/>
          </a:xfrm>
        </p:grpSpPr>
        <p:pic>
          <p:nvPicPr>
            <p:cNvPr id="11" name="Hình ảnh 10" descr="Ảnh có chứa văn bản&#10;&#10;Mô tả được tạo tự động">
              <a:extLst>
                <a:ext uri="{FF2B5EF4-FFF2-40B4-BE49-F238E27FC236}">
                  <a16:creationId xmlns:a16="http://schemas.microsoft.com/office/drawing/2014/main" id="{BBB5F961-B51A-4B71-82DB-0DCC1CD842CA}"/>
                </a:ext>
              </a:extLst>
            </p:cNvPr>
            <p:cNvPicPr>
              <a:picLocks noChangeAspect="1"/>
            </p:cNvPicPr>
            <p:nvPr/>
          </p:nvPicPr>
          <p:blipFill rotWithShape="1">
            <a:blip r:embed="rId2"/>
            <a:srcRect l="20903" t="17778" r="18334" b="54742"/>
            <a:stretch/>
          </p:blipFill>
          <p:spPr>
            <a:xfrm>
              <a:off x="1024467" y="1371600"/>
              <a:ext cx="10617200" cy="2700867"/>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6783D3CF-579B-4AC6-BDF2-1C040BE88DD0}"/>
                </a:ext>
              </a:extLst>
            </p:cNvPr>
            <p:cNvPicPr>
              <a:picLocks noChangeAspect="1"/>
            </p:cNvPicPr>
            <p:nvPr/>
          </p:nvPicPr>
          <p:blipFill rotWithShape="1">
            <a:blip r:embed="rId3"/>
            <a:srcRect l="21458" t="25803" r="18889" b="33950"/>
            <a:stretch/>
          </p:blipFill>
          <p:spPr>
            <a:xfrm>
              <a:off x="1143000" y="4072467"/>
              <a:ext cx="10405533" cy="3949017"/>
            </a:xfrm>
            <a:prstGeom prst="rect">
              <a:avLst/>
            </a:prstGeom>
          </p:spPr>
        </p:pic>
      </p:grpSp>
    </p:spTree>
    <p:extLst>
      <p:ext uri="{BB962C8B-B14F-4D97-AF65-F5344CB8AC3E}">
        <p14:creationId xmlns:p14="http://schemas.microsoft.com/office/powerpoint/2010/main" val="415206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5D22CA0E-C78E-4AD9-A0FE-CEAF698589F0}"/>
              </a:ext>
            </a:extLst>
          </p:cNvPr>
          <p:cNvPicPr>
            <a:picLocks noGrp="1" noChangeAspect="1"/>
          </p:cNvPicPr>
          <p:nvPr>
            <p:ph idx="1"/>
          </p:nvPr>
        </p:nvPicPr>
        <p:blipFill rotWithShape="1">
          <a:blip r:embed="rId3"/>
          <a:srcRect l="22975" t="17204" r="24897" b="43966"/>
          <a:stretch/>
        </p:blipFill>
        <p:spPr>
          <a:xfrm>
            <a:off x="0" y="-8467"/>
            <a:ext cx="6499233" cy="2723322"/>
          </a:xfrm>
        </p:spPr>
      </p:pic>
      <p:pic>
        <p:nvPicPr>
          <p:cNvPr id="7" name="Hình ảnh 6" descr="Ảnh có chứa văn bản, ảnh chụp màn hình, thiết bị điện tử, màn hình&#10;&#10;Mô tả được tạo tự động">
            <a:extLst>
              <a:ext uri="{FF2B5EF4-FFF2-40B4-BE49-F238E27FC236}">
                <a16:creationId xmlns:a16="http://schemas.microsoft.com/office/drawing/2014/main" id="{B8A00910-C6AE-4378-B85D-29F9F60CFD92}"/>
              </a:ext>
            </a:extLst>
          </p:cNvPr>
          <p:cNvPicPr>
            <a:picLocks noChangeAspect="1"/>
          </p:cNvPicPr>
          <p:nvPr/>
        </p:nvPicPr>
        <p:blipFill rotWithShape="1">
          <a:blip r:embed="rId4"/>
          <a:srcRect l="35054" t="36232" r="33478" b="26087"/>
          <a:stretch/>
        </p:blipFill>
        <p:spPr>
          <a:xfrm>
            <a:off x="270934" y="2522180"/>
            <a:ext cx="6437022" cy="4335820"/>
          </a:xfrm>
          <a:prstGeom prst="rect">
            <a:avLst/>
          </a:prstGeom>
        </p:spPr>
      </p:pic>
      <p:sp>
        <p:nvSpPr>
          <p:cNvPr id="8" name="Hình chữ nhật: Góc Tròn 7">
            <a:extLst>
              <a:ext uri="{FF2B5EF4-FFF2-40B4-BE49-F238E27FC236}">
                <a16:creationId xmlns:a16="http://schemas.microsoft.com/office/drawing/2014/main" id="{0D44E292-C691-4AAA-92A2-F32BB1FF7076}"/>
              </a:ext>
            </a:extLst>
          </p:cNvPr>
          <p:cNvSpPr/>
          <p:nvPr/>
        </p:nvSpPr>
        <p:spPr>
          <a:xfrm>
            <a:off x="6499233" y="1733090"/>
            <a:ext cx="5257800" cy="27881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60051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96B33AC4-E454-4BDA-9F29-15245AACFF27}"/>
              </a:ext>
            </a:extLst>
          </p:cNvPr>
          <p:cNvGrpSpPr/>
          <p:nvPr/>
        </p:nvGrpSpPr>
        <p:grpSpPr>
          <a:xfrm>
            <a:off x="-1" y="0"/>
            <a:ext cx="10171945" cy="6858000"/>
            <a:chOff x="-1" y="0"/>
            <a:chExt cx="10171945" cy="6858000"/>
          </a:xfrm>
        </p:grpSpPr>
        <p:pic>
          <p:nvPicPr>
            <p:cNvPr id="5" name="Hình ảnh 4">
              <a:extLst>
                <a:ext uri="{FF2B5EF4-FFF2-40B4-BE49-F238E27FC236}">
                  <a16:creationId xmlns:a16="http://schemas.microsoft.com/office/drawing/2014/main" id="{4DC34B44-2A45-4155-BAEC-B9C45AA4A2BA}"/>
                </a:ext>
              </a:extLst>
            </p:cNvPr>
            <p:cNvPicPr>
              <a:picLocks noChangeAspect="1"/>
            </p:cNvPicPr>
            <p:nvPr/>
          </p:nvPicPr>
          <p:blipFill rotWithShape="1">
            <a:blip r:embed="rId3"/>
            <a:srcRect l="34484" t="12463" r="33641" b="11159"/>
            <a:stretch/>
          </p:blipFill>
          <p:spPr>
            <a:xfrm>
              <a:off x="-1" y="89451"/>
              <a:ext cx="5021825" cy="6768549"/>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id="{F033AFC5-4FF6-4039-B081-70D45FBC7CC2}"/>
                </a:ext>
              </a:extLst>
            </p:cNvPr>
            <p:cNvPicPr>
              <a:picLocks noChangeAspect="1"/>
            </p:cNvPicPr>
            <p:nvPr/>
          </p:nvPicPr>
          <p:blipFill rotWithShape="1">
            <a:blip r:embed="rId4"/>
            <a:srcRect l="34565" t="17825" r="33723" b="7102"/>
            <a:stretch/>
          </p:blipFill>
          <p:spPr>
            <a:xfrm>
              <a:off x="5021824" y="0"/>
              <a:ext cx="5150120" cy="6858000"/>
            </a:xfrm>
            <a:prstGeom prst="rect">
              <a:avLst/>
            </a:prstGeom>
          </p:spPr>
        </p:pic>
      </p:grpSp>
      <p:sp>
        <p:nvSpPr>
          <p:cNvPr id="9" name="Hình chữ nhật: Góc Tròn 8">
            <a:extLst>
              <a:ext uri="{FF2B5EF4-FFF2-40B4-BE49-F238E27FC236}">
                <a16:creationId xmlns:a16="http://schemas.microsoft.com/office/drawing/2014/main" id="{A4AAD29A-1E12-43FF-9732-ECAB1A023EA3}"/>
              </a:ext>
            </a:extLst>
          </p:cNvPr>
          <p:cNvSpPr/>
          <p:nvPr/>
        </p:nvSpPr>
        <p:spPr>
          <a:xfrm>
            <a:off x="9271000" y="152215"/>
            <a:ext cx="2646900" cy="33215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244476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Ảnh có chứa văn bản&#10;&#10;Mô tả được tạo tự động">
            <a:extLst>
              <a:ext uri="{FF2B5EF4-FFF2-40B4-BE49-F238E27FC236}">
                <a16:creationId xmlns:a16="http://schemas.microsoft.com/office/drawing/2014/main" id="{BEB6D757-53D9-4E78-AC75-7160C7194BC7}"/>
              </a:ext>
            </a:extLst>
          </p:cNvPr>
          <p:cNvPicPr>
            <a:picLocks noGrp="1" noChangeAspect="1"/>
          </p:cNvPicPr>
          <p:nvPr>
            <p:ph idx="1"/>
          </p:nvPr>
        </p:nvPicPr>
        <p:blipFill rotWithShape="1">
          <a:blip r:embed="rId2"/>
          <a:srcRect l="34668" t="17203" r="33725" b="6048"/>
          <a:stretch/>
        </p:blipFill>
        <p:spPr>
          <a:xfrm>
            <a:off x="0" y="-1"/>
            <a:ext cx="4999383" cy="6828423"/>
          </a:xfrm>
        </p:spPr>
      </p:pic>
      <p:pic>
        <p:nvPicPr>
          <p:cNvPr id="7" name="Hình ảnh 6" descr="Ảnh có chứa văn bản&#10;&#10;Mô tả được tạo tự động">
            <a:extLst>
              <a:ext uri="{FF2B5EF4-FFF2-40B4-BE49-F238E27FC236}">
                <a16:creationId xmlns:a16="http://schemas.microsoft.com/office/drawing/2014/main" id="{405D96FD-5A00-4F84-9F8D-48FE8C6317AA}"/>
              </a:ext>
            </a:extLst>
          </p:cNvPr>
          <p:cNvPicPr>
            <a:picLocks noChangeAspect="1"/>
          </p:cNvPicPr>
          <p:nvPr/>
        </p:nvPicPr>
        <p:blipFill rotWithShape="1">
          <a:blip r:embed="rId3"/>
          <a:srcRect l="34728" t="14203" r="33478" b="10435"/>
          <a:stretch/>
        </p:blipFill>
        <p:spPr>
          <a:xfrm>
            <a:off x="4860234" y="-29580"/>
            <a:ext cx="5143499" cy="6858002"/>
          </a:xfrm>
          <a:prstGeom prst="rect">
            <a:avLst/>
          </a:prstGeom>
        </p:spPr>
      </p:pic>
      <p:sp>
        <p:nvSpPr>
          <p:cNvPr id="8" name="Hình chữ nhật: Góc Tròn 7">
            <a:extLst>
              <a:ext uri="{FF2B5EF4-FFF2-40B4-BE49-F238E27FC236}">
                <a16:creationId xmlns:a16="http://schemas.microsoft.com/office/drawing/2014/main" id="{397E599B-5642-4013-8285-0D7764F0D854}"/>
              </a:ext>
            </a:extLst>
          </p:cNvPr>
          <p:cNvSpPr/>
          <p:nvPr/>
        </p:nvSpPr>
        <p:spPr>
          <a:xfrm>
            <a:off x="10093184" y="334643"/>
            <a:ext cx="1914167" cy="61591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Ê-mi-lo, con...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34448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7E08C0A-9325-4786-BEF5-5C06EF3466CF}"/>
              </a:ext>
            </a:extLst>
          </p:cNvPr>
          <p:cNvSpPr>
            <a:spLocks noGrp="1"/>
          </p:cNvSpPr>
          <p:nvPr>
            <p:ph type="title"/>
          </p:nvPr>
        </p:nvSpPr>
        <p:spPr>
          <a:xfrm>
            <a:off x="599303" y="0"/>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grpSp>
        <p:nvGrpSpPr>
          <p:cNvPr id="9" name="Nhóm 8">
            <a:extLst>
              <a:ext uri="{FF2B5EF4-FFF2-40B4-BE49-F238E27FC236}">
                <a16:creationId xmlns:a16="http://schemas.microsoft.com/office/drawing/2014/main" id="{A2AB6D09-A142-4230-B5E2-7A2483D1EF23}"/>
              </a:ext>
            </a:extLst>
          </p:cNvPr>
          <p:cNvGrpSpPr/>
          <p:nvPr/>
        </p:nvGrpSpPr>
        <p:grpSpPr>
          <a:xfrm>
            <a:off x="3204754" y="653143"/>
            <a:ext cx="6807201" cy="6204857"/>
            <a:chOff x="798253" y="1037851"/>
            <a:chExt cx="10117699" cy="10265149"/>
          </a:xfrm>
        </p:grpSpPr>
        <p:pic>
          <p:nvPicPr>
            <p:cNvPr id="11" name="Hình ảnh 10" descr="Ảnh có chứa văn bản&#10;&#10;Mô tả được tạo tự động">
              <a:extLst>
                <a:ext uri="{FF2B5EF4-FFF2-40B4-BE49-F238E27FC236}">
                  <a16:creationId xmlns:a16="http://schemas.microsoft.com/office/drawing/2014/main" id="{BBB5F961-B51A-4B71-82DB-0DCC1CD842CA}"/>
                </a:ext>
              </a:extLst>
            </p:cNvPr>
            <p:cNvPicPr>
              <a:picLocks noChangeAspect="1"/>
            </p:cNvPicPr>
            <p:nvPr/>
          </p:nvPicPr>
          <p:blipFill rotWithShape="1">
            <a:blip r:embed="rId2"/>
            <a:srcRect l="20903" t="17778" r="18334" b="54742"/>
            <a:stretch/>
          </p:blipFill>
          <p:spPr>
            <a:xfrm>
              <a:off x="887170" y="1037851"/>
              <a:ext cx="9939866" cy="2363868"/>
            </a:xfrm>
            <a:prstGeom prst="rect">
              <a:avLst/>
            </a:prstGeom>
          </p:spPr>
        </p:pic>
        <p:pic>
          <p:nvPicPr>
            <p:cNvPr id="6" name="Hình ảnh 5">
              <a:extLst>
                <a:ext uri="{FF2B5EF4-FFF2-40B4-BE49-F238E27FC236}">
                  <a16:creationId xmlns:a16="http://schemas.microsoft.com/office/drawing/2014/main" id="{246E850C-0A34-4A15-9C02-A2976B01BECF}"/>
                </a:ext>
              </a:extLst>
            </p:cNvPr>
            <p:cNvPicPr>
              <a:picLocks noChangeAspect="1"/>
            </p:cNvPicPr>
            <p:nvPr/>
          </p:nvPicPr>
          <p:blipFill rotWithShape="1">
            <a:blip r:embed="rId3"/>
            <a:srcRect l="20555" t="13457" r="18403" b="72222"/>
            <a:stretch/>
          </p:blipFill>
          <p:spPr>
            <a:xfrm>
              <a:off x="804302" y="3401719"/>
              <a:ext cx="10022734" cy="1322682"/>
            </a:xfrm>
            <a:prstGeom prst="rect">
              <a:avLst/>
            </a:prstGeom>
          </p:spPr>
        </p:pic>
        <p:pic>
          <p:nvPicPr>
            <p:cNvPr id="8" name="Hình ảnh 7">
              <a:extLst>
                <a:ext uri="{FF2B5EF4-FFF2-40B4-BE49-F238E27FC236}">
                  <a16:creationId xmlns:a16="http://schemas.microsoft.com/office/drawing/2014/main" id="{7CF0CA4F-64E4-4DE2-952A-1EA90AFA881C}"/>
                </a:ext>
              </a:extLst>
            </p:cNvPr>
            <p:cNvPicPr>
              <a:picLocks noChangeAspect="1"/>
            </p:cNvPicPr>
            <p:nvPr/>
          </p:nvPicPr>
          <p:blipFill rotWithShape="1">
            <a:blip r:embed="rId4"/>
            <a:srcRect l="20416" t="18396" r="17708" b="9382"/>
            <a:stretch/>
          </p:blipFill>
          <p:spPr>
            <a:xfrm>
              <a:off x="798253" y="4660065"/>
              <a:ext cx="10117699" cy="6642935"/>
            </a:xfrm>
            <a:prstGeom prst="rect">
              <a:avLst/>
            </a:prstGeom>
          </p:spPr>
        </p:pic>
      </p:grpSp>
      <p:sp>
        <p:nvSpPr>
          <p:cNvPr id="12" name="Title 1">
            <a:extLst>
              <a:ext uri="{FF2B5EF4-FFF2-40B4-BE49-F238E27FC236}">
                <a16:creationId xmlns:a16="http://schemas.microsoft.com/office/drawing/2014/main" id="{F970F436-2437-41D2-B69F-ED8EB48C1609}"/>
              </a:ext>
            </a:extLst>
          </p:cNvPr>
          <p:cNvSpPr txBox="1">
            <a:spLocks/>
          </p:cNvSpPr>
          <p:nvPr/>
        </p:nvSpPr>
        <p:spPr>
          <a:xfrm>
            <a:off x="1192000" y="846666"/>
            <a:ext cx="1363134" cy="28024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Minh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hoạ</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qua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môn</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Tiếng</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Việt</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Tree>
    <p:extLst>
      <p:ext uri="{BB962C8B-B14F-4D97-AF65-F5344CB8AC3E}">
        <p14:creationId xmlns:p14="http://schemas.microsoft.com/office/powerpoint/2010/main" val="3036036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8" name="Viết tay 7">
                <a:extLst>
                  <a:ext uri="{FF2B5EF4-FFF2-40B4-BE49-F238E27FC236}">
                    <a16:creationId xmlns:a16="http://schemas.microsoft.com/office/drawing/2014/main" id="{F0C69823-1C26-4D6A-AA7B-7B53BA8FE82D}"/>
                  </a:ext>
                </a:extLst>
              </p14:cNvPr>
              <p14:cNvContentPartPr/>
              <p14:nvPr/>
            </p14:nvContentPartPr>
            <p14:xfrm>
              <a:off x="6628987" y="2531080"/>
              <a:ext cx="360" cy="360"/>
            </p14:xfrm>
          </p:contentPart>
        </mc:Choice>
        <mc:Fallback xmlns="">
          <p:pic>
            <p:nvPicPr>
              <p:cNvPr id="8" name="Viết tay 7">
                <a:extLst>
                  <a:ext uri="{FF2B5EF4-FFF2-40B4-BE49-F238E27FC236}">
                    <a16:creationId xmlns:a16="http://schemas.microsoft.com/office/drawing/2014/main" id="{F0C69823-1C26-4D6A-AA7B-7B53BA8FE82D}"/>
                  </a:ext>
                </a:extLst>
              </p:cNvPr>
              <p:cNvPicPr/>
              <p:nvPr/>
            </p:nvPicPr>
            <p:blipFill>
              <a:blip r:embed="rId4"/>
              <a:stretch>
                <a:fillRect/>
              </a:stretch>
            </p:blipFill>
            <p:spPr>
              <a:xfrm>
                <a:off x="6619987" y="2522440"/>
                <a:ext cx="18000" cy="18000"/>
              </a:xfrm>
              <a:prstGeom prst="rect">
                <a:avLst/>
              </a:prstGeom>
            </p:spPr>
          </p:pic>
        </mc:Fallback>
      </mc:AlternateContent>
      <p:grpSp>
        <p:nvGrpSpPr>
          <p:cNvPr id="46" name="Nhóm 45">
            <a:extLst>
              <a:ext uri="{FF2B5EF4-FFF2-40B4-BE49-F238E27FC236}">
                <a16:creationId xmlns:a16="http://schemas.microsoft.com/office/drawing/2014/main" id="{2B0F66EC-2599-40AD-A2B1-54F515864C04}"/>
              </a:ext>
            </a:extLst>
          </p:cNvPr>
          <p:cNvGrpSpPr/>
          <p:nvPr/>
        </p:nvGrpSpPr>
        <p:grpSpPr>
          <a:xfrm>
            <a:off x="1028622" y="-254001"/>
            <a:ext cx="10325178" cy="7450667"/>
            <a:chOff x="1028622" y="-254001"/>
            <a:chExt cx="10325178" cy="7450667"/>
          </a:xfrm>
        </p:grpSpPr>
        <p:grpSp>
          <p:nvGrpSpPr>
            <p:cNvPr id="29" name="Nhóm 28">
              <a:extLst>
                <a:ext uri="{FF2B5EF4-FFF2-40B4-BE49-F238E27FC236}">
                  <a16:creationId xmlns:a16="http://schemas.microsoft.com/office/drawing/2014/main" id="{7DE5A75F-EBF0-4393-AC91-303F03A5B629}"/>
                </a:ext>
              </a:extLst>
            </p:cNvPr>
            <p:cNvGrpSpPr/>
            <p:nvPr/>
          </p:nvGrpSpPr>
          <p:grpSpPr>
            <a:xfrm>
              <a:off x="1028622" y="-254001"/>
              <a:ext cx="5285711" cy="7450667"/>
              <a:chOff x="-112851" y="0"/>
              <a:chExt cx="4574044" cy="6858000"/>
            </a:xfrm>
          </p:grpSpPr>
          <p:grpSp>
            <p:nvGrpSpPr>
              <p:cNvPr id="28" name="Nhóm 27">
                <a:extLst>
                  <a:ext uri="{FF2B5EF4-FFF2-40B4-BE49-F238E27FC236}">
                    <a16:creationId xmlns:a16="http://schemas.microsoft.com/office/drawing/2014/main" id="{1DC15321-2499-4272-905B-B578316A30A3}"/>
                  </a:ext>
                </a:extLst>
              </p:cNvPr>
              <p:cNvGrpSpPr/>
              <p:nvPr/>
            </p:nvGrpSpPr>
            <p:grpSpPr>
              <a:xfrm>
                <a:off x="-112851" y="0"/>
                <a:ext cx="4574044" cy="6858000"/>
                <a:chOff x="-112851" y="0"/>
                <a:chExt cx="4574044" cy="6858000"/>
              </a:xfrm>
            </p:grpSpPr>
            <p:pic>
              <p:nvPicPr>
                <p:cNvPr id="5" name="Hình ảnh 4">
                  <a:extLst>
                    <a:ext uri="{FF2B5EF4-FFF2-40B4-BE49-F238E27FC236}">
                      <a16:creationId xmlns:a16="http://schemas.microsoft.com/office/drawing/2014/main" id="{020012E8-C6E7-4234-9FBF-A020186AA0E0}"/>
                    </a:ext>
                  </a:extLst>
                </p:cNvPr>
                <p:cNvPicPr>
                  <a:picLocks noChangeAspect="1"/>
                </p:cNvPicPr>
                <p:nvPr/>
              </p:nvPicPr>
              <p:blipFill rotWithShape="1">
                <a:blip r:embed="rId5"/>
                <a:srcRect l="35638" t="12899" r="33641" b="5217"/>
                <a:stretch/>
              </p:blipFill>
              <p:spPr>
                <a:xfrm>
                  <a:off x="-112851" y="0"/>
                  <a:ext cx="4574044" cy="6858000"/>
                </a:xfrm>
                <a:prstGeom prst="rect">
                  <a:avLst/>
                </a:prstGeom>
              </p:spPr>
            </p:pic>
            <p:cxnSp>
              <p:nvCxnSpPr>
                <p:cNvPr id="10" name="Đường nối Thẳng 9">
                  <a:extLst>
                    <a:ext uri="{FF2B5EF4-FFF2-40B4-BE49-F238E27FC236}">
                      <a16:creationId xmlns:a16="http://schemas.microsoft.com/office/drawing/2014/main" id="{5EFBADE4-F847-433A-9DFA-81FDEC2F0859}"/>
                    </a:ext>
                  </a:extLst>
                </p:cNvPr>
                <p:cNvCxnSpPr/>
                <p:nvPr/>
              </p:nvCxnSpPr>
              <p:spPr>
                <a:xfrm>
                  <a:off x="1695027" y="1955799"/>
                  <a:ext cx="1126066"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1" name="Đường nối Thẳng 10">
                  <a:extLst>
                    <a:ext uri="{FF2B5EF4-FFF2-40B4-BE49-F238E27FC236}">
                      <a16:creationId xmlns:a16="http://schemas.microsoft.com/office/drawing/2014/main" id="{C64F1704-8C48-4F70-A519-6A7CEF720A60}"/>
                    </a:ext>
                  </a:extLst>
                </p:cNvPr>
                <p:cNvCxnSpPr>
                  <a:cxnSpLocks/>
                </p:cNvCxnSpPr>
                <p:nvPr/>
              </p:nvCxnSpPr>
              <p:spPr>
                <a:xfrm>
                  <a:off x="1695027" y="2243425"/>
                  <a:ext cx="1286933" cy="0"/>
                </a:xfrm>
                <a:prstGeom prst="line">
                  <a:avLst/>
                </a:prstGeom>
              </p:spPr>
              <p:style>
                <a:lnRef idx="3">
                  <a:schemeClr val="accent5"/>
                </a:lnRef>
                <a:fillRef idx="0">
                  <a:schemeClr val="accent5"/>
                </a:fillRef>
                <a:effectRef idx="2">
                  <a:schemeClr val="accent5"/>
                </a:effectRef>
                <a:fontRef idx="minor">
                  <a:schemeClr val="tx1"/>
                </a:fontRef>
              </p:style>
            </p:cxnSp>
          </p:grpSp>
          <p:cxnSp>
            <p:nvCxnSpPr>
              <p:cNvPr id="13" name="Đường nối Thẳng 12">
                <a:extLst>
                  <a:ext uri="{FF2B5EF4-FFF2-40B4-BE49-F238E27FC236}">
                    <a16:creationId xmlns:a16="http://schemas.microsoft.com/office/drawing/2014/main" id="{E356E89B-6B8B-4404-A1E2-74A52A7EB92A}"/>
                  </a:ext>
                </a:extLst>
              </p:cNvPr>
              <p:cNvCxnSpPr>
                <a:cxnSpLocks/>
              </p:cNvCxnSpPr>
              <p:nvPr/>
            </p:nvCxnSpPr>
            <p:spPr>
              <a:xfrm>
                <a:off x="1695027" y="4038841"/>
                <a:ext cx="1126066"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6" name="Đường nối Thẳng 15">
                <a:extLst>
                  <a:ext uri="{FF2B5EF4-FFF2-40B4-BE49-F238E27FC236}">
                    <a16:creationId xmlns:a16="http://schemas.microsoft.com/office/drawing/2014/main" id="{DC837806-B78E-465B-A13B-11D2D059F661}"/>
                  </a:ext>
                </a:extLst>
              </p:cNvPr>
              <p:cNvCxnSpPr>
                <a:cxnSpLocks/>
              </p:cNvCxnSpPr>
              <p:nvPr/>
            </p:nvCxnSpPr>
            <p:spPr>
              <a:xfrm>
                <a:off x="1695027" y="5511799"/>
                <a:ext cx="982133"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8" name="Đường nối Thẳng 17">
                <a:extLst>
                  <a:ext uri="{FF2B5EF4-FFF2-40B4-BE49-F238E27FC236}">
                    <a16:creationId xmlns:a16="http://schemas.microsoft.com/office/drawing/2014/main" id="{06F0D766-F93C-4B58-A29D-B8B719890D97}"/>
                  </a:ext>
                </a:extLst>
              </p:cNvPr>
              <p:cNvCxnSpPr>
                <a:cxnSpLocks/>
              </p:cNvCxnSpPr>
              <p:nvPr/>
            </p:nvCxnSpPr>
            <p:spPr>
              <a:xfrm>
                <a:off x="1695027" y="5791199"/>
                <a:ext cx="982133" cy="0"/>
              </a:xfrm>
              <a:prstGeom prst="line">
                <a:avLst/>
              </a:prstGeom>
            </p:spPr>
            <p:style>
              <a:lnRef idx="3">
                <a:schemeClr val="accent5"/>
              </a:lnRef>
              <a:fillRef idx="0">
                <a:schemeClr val="accent5"/>
              </a:fillRef>
              <a:effectRef idx="2">
                <a:schemeClr val="accent5"/>
              </a:effectRef>
              <a:fontRef idx="minor">
                <a:schemeClr val="tx1"/>
              </a:fontRef>
            </p:style>
          </p:cxnSp>
        </p:grpSp>
        <p:grpSp>
          <p:nvGrpSpPr>
            <p:cNvPr id="34" name="Nhóm 33">
              <a:extLst>
                <a:ext uri="{FF2B5EF4-FFF2-40B4-BE49-F238E27FC236}">
                  <a16:creationId xmlns:a16="http://schemas.microsoft.com/office/drawing/2014/main" id="{BB2F2B75-6C58-4742-B560-7F76A3A18E6D}"/>
                </a:ext>
              </a:extLst>
            </p:cNvPr>
            <p:cNvGrpSpPr/>
            <p:nvPr/>
          </p:nvGrpSpPr>
          <p:grpSpPr>
            <a:xfrm>
              <a:off x="6487931" y="-169334"/>
              <a:ext cx="4865869" cy="7112001"/>
              <a:chOff x="3925053" y="47895"/>
              <a:chExt cx="4675447" cy="6620933"/>
            </a:xfrm>
          </p:grpSpPr>
          <p:pic>
            <p:nvPicPr>
              <p:cNvPr id="20" name="Hình ảnh 19">
                <a:extLst>
                  <a:ext uri="{FF2B5EF4-FFF2-40B4-BE49-F238E27FC236}">
                    <a16:creationId xmlns:a16="http://schemas.microsoft.com/office/drawing/2014/main" id="{C774E552-F5F1-43F0-A83A-983CCB89AAAC}"/>
                  </a:ext>
                </a:extLst>
              </p:cNvPr>
              <p:cNvPicPr>
                <a:picLocks noChangeAspect="1"/>
              </p:cNvPicPr>
              <p:nvPr/>
            </p:nvPicPr>
            <p:blipFill rotWithShape="1">
              <a:blip r:embed="rId6"/>
              <a:srcRect l="34722" t="16174" r="34237" b="5678"/>
              <a:stretch/>
            </p:blipFill>
            <p:spPr>
              <a:xfrm>
                <a:off x="3925053" y="47895"/>
                <a:ext cx="4675447" cy="6620933"/>
              </a:xfrm>
              <a:prstGeom prst="rect">
                <a:avLst/>
              </a:prstGeom>
            </p:spPr>
          </p:pic>
          <p:grpSp>
            <p:nvGrpSpPr>
              <p:cNvPr id="33" name="Nhóm 32">
                <a:extLst>
                  <a:ext uri="{FF2B5EF4-FFF2-40B4-BE49-F238E27FC236}">
                    <a16:creationId xmlns:a16="http://schemas.microsoft.com/office/drawing/2014/main" id="{653005AB-85DA-4B0E-B9E0-3B7D244E978F}"/>
                  </a:ext>
                </a:extLst>
              </p:cNvPr>
              <p:cNvGrpSpPr/>
              <p:nvPr/>
            </p:nvGrpSpPr>
            <p:grpSpPr>
              <a:xfrm>
                <a:off x="5769826" y="2100943"/>
                <a:ext cx="1291997" cy="3885958"/>
                <a:chOff x="5769826" y="2100943"/>
                <a:chExt cx="1291997" cy="3885958"/>
              </a:xfrm>
            </p:grpSpPr>
            <p:cxnSp>
              <p:nvCxnSpPr>
                <p:cNvPr id="21" name="Đường nối Thẳng 20">
                  <a:extLst>
                    <a:ext uri="{FF2B5EF4-FFF2-40B4-BE49-F238E27FC236}">
                      <a16:creationId xmlns:a16="http://schemas.microsoft.com/office/drawing/2014/main" id="{FB4CB062-90BB-498E-93D7-6D25834E0F59}"/>
                    </a:ext>
                  </a:extLst>
                </p:cNvPr>
                <p:cNvCxnSpPr>
                  <a:cxnSpLocks/>
                </p:cNvCxnSpPr>
                <p:nvPr/>
              </p:nvCxnSpPr>
              <p:spPr>
                <a:xfrm>
                  <a:off x="5769826" y="2100943"/>
                  <a:ext cx="1223157"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2" name="Đường nối Thẳng 21">
                  <a:extLst>
                    <a:ext uri="{FF2B5EF4-FFF2-40B4-BE49-F238E27FC236}">
                      <a16:creationId xmlns:a16="http://schemas.microsoft.com/office/drawing/2014/main" id="{BBED359E-51B1-4A24-9126-152A1FDC063D}"/>
                    </a:ext>
                  </a:extLst>
                </p:cNvPr>
                <p:cNvCxnSpPr>
                  <a:cxnSpLocks/>
                </p:cNvCxnSpPr>
                <p:nvPr/>
              </p:nvCxnSpPr>
              <p:spPr>
                <a:xfrm>
                  <a:off x="5769826" y="4327192"/>
                  <a:ext cx="1092614"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4" name="Đường nối Thẳng 23">
                  <a:extLst>
                    <a:ext uri="{FF2B5EF4-FFF2-40B4-BE49-F238E27FC236}">
                      <a16:creationId xmlns:a16="http://schemas.microsoft.com/office/drawing/2014/main" id="{27E077F3-5D86-46E1-8000-3C860E49F4F7}"/>
                    </a:ext>
                  </a:extLst>
                </p:cNvPr>
                <p:cNvCxnSpPr>
                  <a:cxnSpLocks/>
                </p:cNvCxnSpPr>
                <p:nvPr/>
              </p:nvCxnSpPr>
              <p:spPr>
                <a:xfrm>
                  <a:off x="5769826" y="5699518"/>
                  <a:ext cx="1092614"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25" name="Đường nối Thẳng 24">
                  <a:extLst>
                    <a:ext uri="{FF2B5EF4-FFF2-40B4-BE49-F238E27FC236}">
                      <a16:creationId xmlns:a16="http://schemas.microsoft.com/office/drawing/2014/main" id="{BB3C761F-7DE1-45D2-8AAB-E0C0CBCB205E}"/>
                    </a:ext>
                  </a:extLst>
                </p:cNvPr>
                <p:cNvCxnSpPr>
                  <a:cxnSpLocks/>
                </p:cNvCxnSpPr>
                <p:nvPr/>
              </p:nvCxnSpPr>
              <p:spPr>
                <a:xfrm>
                  <a:off x="5774890" y="5986901"/>
                  <a:ext cx="1286933" cy="0"/>
                </a:xfrm>
                <a:prstGeom prst="line">
                  <a:avLst/>
                </a:prstGeom>
              </p:spPr>
              <p:style>
                <a:lnRef idx="3">
                  <a:schemeClr val="accent5"/>
                </a:lnRef>
                <a:fillRef idx="0">
                  <a:schemeClr val="accent5"/>
                </a:fillRef>
                <a:effectRef idx="2">
                  <a:schemeClr val="accent5"/>
                </a:effectRef>
                <a:fontRef idx="minor">
                  <a:schemeClr val="tx1"/>
                </a:fontRef>
              </p:style>
            </p:cxnSp>
          </p:grpSp>
        </p:grpSp>
      </p:grpSp>
    </p:spTree>
    <p:extLst>
      <p:ext uri="{BB962C8B-B14F-4D97-AF65-F5344CB8AC3E}">
        <p14:creationId xmlns:p14="http://schemas.microsoft.com/office/powerpoint/2010/main" val="2320381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Nhóm 27">
            <a:extLst>
              <a:ext uri="{FF2B5EF4-FFF2-40B4-BE49-F238E27FC236}">
                <a16:creationId xmlns:a16="http://schemas.microsoft.com/office/drawing/2014/main" id="{FDF419C6-5150-4EC7-9D89-81CD49979843}"/>
              </a:ext>
            </a:extLst>
          </p:cNvPr>
          <p:cNvGrpSpPr/>
          <p:nvPr/>
        </p:nvGrpSpPr>
        <p:grpSpPr>
          <a:xfrm>
            <a:off x="415276" y="0"/>
            <a:ext cx="10293680" cy="7045700"/>
            <a:chOff x="415276" y="0"/>
            <a:chExt cx="10293680" cy="7045700"/>
          </a:xfrm>
        </p:grpSpPr>
        <p:grpSp>
          <p:nvGrpSpPr>
            <p:cNvPr id="4" name="Nhóm 3">
              <a:extLst>
                <a:ext uri="{FF2B5EF4-FFF2-40B4-BE49-F238E27FC236}">
                  <a16:creationId xmlns:a16="http://schemas.microsoft.com/office/drawing/2014/main" id="{8CC8D4FC-0976-4EBF-949D-CA16E774D554}"/>
                </a:ext>
              </a:extLst>
            </p:cNvPr>
            <p:cNvGrpSpPr/>
            <p:nvPr/>
          </p:nvGrpSpPr>
          <p:grpSpPr>
            <a:xfrm>
              <a:off x="415276" y="101600"/>
              <a:ext cx="4951623" cy="6858000"/>
              <a:chOff x="7971897" y="191586"/>
              <a:chExt cx="4666507" cy="6525137"/>
            </a:xfrm>
          </p:grpSpPr>
          <p:pic>
            <p:nvPicPr>
              <p:cNvPr id="5" name="Hình ảnh 4">
                <a:extLst>
                  <a:ext uri="{FF2B5EF4-FFF2-40B4-BE49-F238E27FC236}">
                    <a16:creationId xmlns:a16="http://schemas.microsoft.com/office/drawing/2014/main" id="{BBCE7949-C9D9-49EF-8670-969572161E02}"/>
                  </a:ext>
                </a:extLst>
              </p:cNvPr>
              <p:cNvPicPr>
                <a:picLocks noChangeAspect="1"/>
              </p:cNvPicPr>
              <p:nvPr/>
            </p:nvPicPr>
            <p:blipFill rotWithShape="1">
              <a:blip r:embed="rId2"/>
              <a:srcRect l="34931" t="12222" r="33611" b="10864"/>
              <a:stretch/>
            </p:blipFill>
            <p:spPr>
              <a:xfrm>
                <a:off x="7971897" y="191586"/>
                <a:ext cx="4666507" cy="6525137"/>
              </a:xfrm>
              <a:prstGeom prst="rect">
                <a:avLst/>
              </a:prstGeom>
            </p:spPr>
          </p:pic>
          <p:cxnSp>
            <p:nvCxnSpPr>
              <p:cNvPr id="6" name="Đường nối Thẳng 5">
                <a:extLst>
                  <a:ext uri="{FF2B5EF4-FFF2-40B4-BE49-F238E27FC236}">
                    <a16:creationId xmlns:a16="http://schemas.microsoft.com/office/drawing/2014/main" id="{84F8C975-EC0A-453D-AC62-8564B9A483EC}"/>
                  </a:ext>
                </a:extLst>
              </p:cNvPr>
              <p:cNvCxnSpPr>
                <a:cxnSpLocks/>
              </p:cNvCxnSpPr>
              <p:nvPr/>
            </p:nvCxnSpPr>
            <p:spPr>
              <a:xfrm>
                <a:off x="9893335" y="3260392"/>
                <a:ext cx="1092614"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7" name="Đường nối Thẳng 6">
                <a:extLst>
                  <a:ext uri="{FF2B5EF4-FFF2-40B4-BE49-F238E27FC236}">
                    <a16:creationId xmlns:a16="http://schemas.microsoft.com/office/drawing/2014/main" id="{E945765E-998E-4BA8-A688-B6B3176F1B62}"/>
                  </a:ext>
                </a:extLst>
              </p:cNvPr>
              <p:cNvCxnSpPr>
                <a:cxnSpLocks/>
              </p:cNvCxnSpPr>
              <p:nvPr/>
            </p:nvCxnSpPr>
            <p:spPr>
              <a:xfrm>
                <a:off x="9891399" y="4334933"/>
                <a:ext cx="992379"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8" name="Đường nối Thẳng 7">
                <a:extLst>
                  <a:ext uri="{FF2B5EF4-FFF2-40B4-BE49-F238E27FC236}">
                    <a16:creationId xmlns:a16="http://schemas.microsoft.com/office/drawing/2014/main" id="{C7036B07-954E-468E-9150-D1425F4659E6}"/>
                  </a:ext>
                </a:extLst>
              </p:cNvPr>
              <p:cNvCxnSpPr>
                <a:cxnSpLocks/>
              </p:cNvCxnSpPr>
              <p:nvPr/>
            </p:nvCxnSpPr>
            <p:spPr>
              <a:xfrm>
                <a:off x="9893335" y="4636346"/>
                <a:ext cx="128847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 name="Đường nối Thẳng 8">
                <a:extLst>
                  <a:ext uri="{FF2B5EF4-FFF2-40B4-BE49-F238E27FC236}">
                    <a16:creationId xmlns:a16="http://schemas.microsoft.com/office/drawing/2014/main" id="{FA4040B2-0A26-4ED2-999D-0FF3DA5607F3}"/>
                  </a:ext>
                </a:extLst>
              </p:cNvPr>
              <p:cNvCxnSpPr>
                <a:cxnSpLocks/>
              </p:cNvCxnSpPr>
              <p:nvPr/>
            </p:nvCxnSpPr>
            <p:spPr>
              <a:xfrm>
                <a:off x="9893335" y="5864255"/>
                <a:ext cx="887876"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0" name="Đường nối Thẳng 9">
                <a:extLst>
                  <a:ext uri="{FF2B5EF4-FFF2-40B4-BE49-F238E27FC236}">
                    <a16:creationId xmlns:a16="http://schemas.microsoft.com/office/drawing/2014/main" id="{46D622A6-3762-4CA6-815D-609BC5F61EED}"/>
                  </a:ext>
                </a:extLst>
              </p:cNvPr>
              <p:cNvCxnSpPr>
                <a:cxnSpLocks/>
              </p:cNvCxnSpPr>
              <p:nvPr/>
            </p:nvCxnSpPr>
            <p:spPr>
              <a:xfrm>
                <a:off x="9891399" y="6151637"/>
                <a:ext cx="889812" cy="0"/>
              </a:xfrm>
              <a:prstGeom prst="line">
                <a:avLst/>
              </a:prstGeom>
            </p:spPr>
            <p:style>
              <a:lnRef idx="3">
                <a:schemeClr val="accent5"/>
              </a:lnRef>
              <a:fillRef idx="0">
                <a:schemeClr val="accent5"/>
              </a:fillRef>
              <a:effectRef idx="2">
                <a:schemeClr val="accent5"/>
              </a:effectRef>
              <a:fontRef idx="minor">
                <a:schemeClr val="tx1"/>
              </a:fontRef>
            </p:style>
          </p:cxnSp>
        </p:grpSp>
        <p:grpSp>
          <p:nvGrpSpPr>
            <p:cNvPr id="27" name="Nhóm 26">
              <a:extLst>
                <a:ext uri="{FF2B5EF4-FFF2-40B4-BE49-F238E27FC236}">
                  <a16:creationId xmlns:a16="http://schemas.microsoft.com/office/drawing/2014/main" id="{3EC2956B-5C3F-4EFB-A273-D57E5AD55332}"/>
                </a:ext>
              </a:extLst>
            </p:cNvPr>
            <p:cNvGrpSpPr/>
            <p:nvPr/>
          </p:nvGrpSpPr>
          <p:grpSpPr>
            <a:xfrm>
              <a:off x="5757333" y="0"/>
              <a:ext cx="4951623" cy="7045700"/>
              <a:chOff x="5757333" y="0"/>
              <a:chExt cx="4951623" cy="7045700"/>
            </a:xfrm>
          </p:grpSpPr>
          <p:pic>
            <p:nvPicPr>
              <p:cNvPr id="12" name="Hình ảnh 11">
                <a:extLst>
                  <a:ext uri="{FF2B5EF4-FFF2-40B4-BE49-F238E27FC236}">
                    <a16:creationId xmlns:a16="http://schemas.microsoft.com/office/drawing/2014/main" id="{07649074-CC40-4BD7-82CA-88022FE72627}"/>
                  </a:ext>
                </a:extLst>
              </p:cNvPr>
              <p:cNvPicPr>
                <a:picLocks noChangeAspect="1"/>
              </p:cNvPicPr>
              <p:nvPr/>
            </p:nvPicPr>
            <p:blipFill rotWithShape="1">
              <a:blip r:embed="rId3"/>
              <a:srcRect l="34792" t="14074" r="33681" b="6172"/>
              <a:stretch/>
            </p:blipFill>
            <p:spPr>
              <a:xfrm>
                <a:off x="5757333" y="0"/>
                <a:ext cx="4951623" cy="7045700"/>
              </a:xfrm>
              <a:prstGeom prst="rect">
                <a:avLst/>
              </a:prstGeom>
            </p:spPr>
          </p:pic>
          <p:cxnSp>
            <p:nvCxnSpPr>
              <p:cNvPr id="13" name="Đường nối Thẳng 12">
                <a:extLst>
                  <a:ext uri="{FF2B5EF4-FFF2-40B4-BE49-F238E27FC236}">
                    <a16:creationId xmlns:a16="http://schemas.microsoft.com/office/drawing/2014/main" id="{81F625C5-AD06-450A-8E52-DB4CC586EBF6}"/>
                  </a:ext>
                </a:extLst>
              </p:cNvPr>
              <p:cNvCxnSpPr>
                <a:cxnSpLocks/>
              </p:cNvCxnSpPr>
              <p:nvPr/>
            </p:nvCxnSpPr>
            <p:spPr>
              <a:xfrm>
                <a:off x="7653458" y="1879153"/>
                <a:ext cx="115937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4" name="Đường nối Thẳng 13">
                <a:extLst>
                  <a:ext uri="{FF2B5EF4-FFF2-40B4-BE49-F238E27FC236}">
                    <a16:creationId xmlns:a16="http://schemas.microsoft.com/office/drawing/2014/main" id="{9039EAD0-490D-4E3B-830F-8E4BEC94E3D2}"/>
                  </a:ext>
                </a:extLst>
              </p:cNvPr>
              <p:cNvCxnSpPr>
                <a:cxnSpLocks/>
              </p:cNvCxnSpPr>
              <p:nvPr/>
            </p:nvCxnSpPr>
            <p:spPr>
              <a:xfrm>
                <a:off x="7653458" y="2183953"/>
                <a:ext cx="1159371"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5" name="Đường nối Thẳng 14">
                <a:extLst>
                  <a:ext uri="{FF2B5EF4-FFF2-40B4-BE49-F238E27FC236}">
                    <a16:creationId xmlns:a16="http://schemas.microsoft.com/office/drawing/2014/main" id="{216A31F5-5EBC-421A-87A6-23CB8F097B86}"/>
                  </a:ext>
                </a:extLst>
              </p:cNvPr>
              <p:cNvCxnSpPr>
                <a:cxnSpLocks/>
              </p:cNvCxnSpPr>
              <p:nvPr/>
            </p:nvCxnSpPr>
            <p:spPr>
              <a:xfrm>
                <a:off x="7653458" y="3455117"/>
                <a:ext cx="1016409"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6" name="Đường nối Thẳng 15">
                <a:extLst>
                  <a:ext uri="{FF2B5EF4-FFF2-40B4-BE49-F238E27FC236}">
                    <a16:creationId xmlns:a16="http://schemas.microsoft.com/office/drawing/2014/main" id="{F0FA0E60-171C-46CB-A2BE-84FBC6FFBE86}"/>
                  </a:ext>
                </a:extLst>
              </p:cNvPr>
              <p:cNvCxnSpPr>
                <a:cxnSpLocks/>
              </p:cNvCxnSpPr>
              <p:nvPr/>
            </p:nvCxnSpPr>
            <p:spPr>
              <a:xfrm>
                <a:off x="7653458" y="3767220"/>
                <a:ext cx="1245009"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7" name="Đường nối Thẳng 16">
                <a:extLst>
                  <a:ext uri="{FF2B5EF4-FFF2-40B4-BE49-F238E27FC236}">
                    <a16:creationId xmlns:a16="http://schemas.microsoft.com/office/drawing/2014/main" id="{946506B5-8D35-41A6-9A05-AF94FF95C203}"/>
                  </a:ext>
                </a:extLst>
              </p:cNvPr>
              <p:cNvCxnSpPr>
                <a:cxnSpLocks/>
              </p:cNvCxnSpPr>
              <p:nvPr/>
            </p:nvCxnSpPr>
            <p:spPr>
              <a:xfrm>
                <a:off x="7720908" y="5181153"/>
                <a:ext cx="1024467"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8" name="Đường nối Thẳng 17">
                <a:extLst>
                  <a:ext uri="{FF2B5EF4-FFF2-40B4-BE49-F238E27FC236}">
                    <a16:creationId xmlns:a16="http://schemas.microsoft.com/office/drawing/2014/main" id="{02544C12-5B26-4D05-A230-0AC34D59E781}"/>
                  </a:ext>
                </a:extLst>
              </p:cNvPr>
              <p:cNvCxnSpPr>
                <a:cxnSpLocks/>
              </p:cNvCxnSpPr>
              <p:nvPr/>
            </p:nvCxnSpPr>
            <p:spPr>
              <a:xfrm>
                <a:off x="7721600" y="5494420"/>
                <a:ext cx="1024467" cy="0"/>
              </a:xfrm>
              <a:prstGeom prst="line">
                <a:avLst/>
              </a:prstGeom>
            </p:spPr>
            <p:style>
              <a:lnRef idx="3">
                <a:schemeClr val="accent5"/>
              </a:lnRef>
              <a:fillRef idx="0">
                <a:schemeClr val="accent5"/>
              </a:fillRef>
              <a:effectRef idx="2">
                <a:schemeClr val="accent5"/>
              </a:effectRef>
              <a:fontRef idx="minor">
                <a:schemeClr val="tx1"/>
              </a:fontRef>
            </p:style>
          </p:cxnSp>
        </p:grpSp>
      </p:grpSp>
      <p:sp>
        <p:nvSpPr>
          <p:cNvPr id="29" name="Hình chữ nhật: Góc Tròn 28">
            <a:extLst>
              <a:ext uri="{FF2B5EF4-FFF2-40B4-BE49-F238E27FC236}">
                <a16:creationId xmlns:a16="http://schemas.microsoft.com/office/drawing/2014/main" id="{D1C4AD47-5998-417E-B83C-4E0DF87B89CE}"/>
              </a:ext>
            </a:extLst>
          </p:cNvPr>
          <p:cNvSpPr/>
          <p:nvPr/>
        </p:nvSpPr>
        <p:spPr>
          <a:xfrm>
            <a:off x="10794592" y="2082800"/>
            <a:ext cx="1304275" cy="230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TỔNG: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TIẾT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ÔN TẬP</a:t>
            </a:r>
            <a:endParaRPr kumimoji="0" lang="x-none"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3635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8260A-759D-4C32-9ACA-5CECF9E741C4}"/>
              </a:ext>
            </a:extLst>
          </p:cNvPr>
          <p:cNvSpPr>
            <a:spLocks noGrp="1"/>
          </p:cNvSpPr>
          <p:nvPr>
            <p:ph type="title"/>
          </p:nvPr>
        </p:nvSpPr>
        <p:spPr>
          <a:xfrm>
            <a:off x="560173" y="117989"/>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graphicFrame>
        <p:nvGraphicFramePr>
          <p:cNvPr id="6" name="Content Placeholder 5">
            <a:extLst>
              <a:ext uri="{FF2B5EF4-FFF2-40B4-BE49-F238E27FC236}">
                <a16:creationId xmlns:a16="http://schemas.microsoft.com/office/drawing/2014/main" id="{AD1BD499-5F02-4AD6-BC60-0DF25E76216E}"/>
              </a:ext>
            </a:extLst>
          </p:cNvPr>
          <p:cNvGraphicFramePr>
            <a:graphicFrameLocks noGrp="1"/>
          </p:cNvGraphicFramePr>
          <p:nvPr>
            <p:ph idx="1"/>
          </p:nvPr>
        </p:nvGraphicFramePr>
        <p:xfrm>
          <a:off x="1145059" y="1497828"/>
          <a:ext cx="10371438" cy="4993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D569FD4F-6B46-4682-B47D-C3946B6151E4}"/>
              </a:ext>
            </a:extLst>
          </p:cNvPr>
          <p:cNvSpPr txBox="1">
            <a:spLocks/>
          </p:cNvSpPr>
          <p:nvPr/>
        </p:nvSpPr>
        <p:spPr>
          <a:xfrm>
            <a:off x="838200" y="896464"/>
            <a:ext cx="10515600" cy="569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Văn</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bản</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và</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tài</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liệu</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hướng</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dẫn</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Tree>
    <p:extLst>
      <p:ext uri="{BB962C8B-B14F-4D97-AF65-F5344CB8AC3E}">
        <p14:creationId xmlns:p14="http://schemas.microsoft.com/office/powerpoint/2010/main" val="1326468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D1BD499-5F02-4AD6-BC60-0DF25E76216E}"/>
              </a:ext>
            </a:extLst>
          </p:cNvPr>
          <p:cNvGraphicFramePr>
            <a:graphicFrameLocks noGrp="1"/>
          </p:cNvGraphicFramePr>
          <p:nvPr>
            <p:ph idx="1"/>
            <p:extLst>
              <p:ext uri="{D42A27DB-BD31-4B8C-83A1-F6EECF244321}">
                <p14:modId xmlns:p14="http://schemas.microsoft.com/office/powerpoint/2010/main" val="85707778"/>
              </p:ext>
            </p:extLst>
          </p:nvPr>
        </p:nvGraphicFramePr>
        <p:xfrm>
          <a:off x="1057876" y="1375719"/>
          <a:ext cx="10194324" cy="5364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A0E8A541-D05F-47AF-B843-4B8681AB00F8}"/>
              </a:ext>
            </a:extLst>
          </p:cNvPr>
          <p:cNvSpPr>
            <a:spLocks noGrp="1"/>
          </p:cNvSpPr>
          <p:nvPr>
            <p:ph type="title"/>
          </p:nvPr>
        </p:nvSpPr>
        <p:spPr>
          <a:xfrm>
            <a:off x="560173" y="117989"/>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sp>
        <p:nvSpPr>
          <p:cNvPr id="5" name="Title 1">
            <a:extLst>
              <a:ext uri="{FF2B5EF4-FFF2-40B4-BE49-F238E27FC236}">
                <a16:creationId xmlns:a16="http://schemas.microsoft.com/office/drawing/2014/main" id="{55D5D143-ADD7-49F8-89CF-622112472362}"/>
              </a:ext>
            </a:extLst>
          </p:cNvPr>
          <p:cNvSpPr txBox="1">
            <a:spLocks/>
          </p:cNvSpPr>
          <p:nvPr/>
        </p:nvSpPr>
        <p:spPr>
          <a:xfrm>
            <a:off x="560173" y="805847"/>
            <a:ext cx="10515600" cy="569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Minh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hoạ</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qua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môn</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Tiếng</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Việt</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Tree>
    <p:extLst>
      <p:ext uri="{BB962C8B-B14F-4D97-AF65-F5344CB8AC3E}">
        <p14:creationId xmlns:p14="http://schemas.microsoft.com/office/powerpoint/2010/main" val="1228350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016214E4-F277-4A8D-B26F-9FD7B998436E}"/>
              </a:ext>
            </a:extLst>
          </p:cNvPr>
          <p:cNvGrpSpPr/>
          <p:nvPr/>
        </p:nvGrpSpPr>
        <p:grpSpPr>
          <a:xfrm>
            <a:off x="0" y="0"/>
            <a:ext cx="11867322" cy="6831767"/>
            <a:chOff x="0" y="0"/>
            <a:chExt cx="11867322" cy="6831767"/>
          </a:xfrm>
        </p:grpSpPr>
        <p:grpSp>
          <p:nvGrpSpPr>
            <p:cNvPr id="9" name="Nhóm 8">
              <a:extLst>
                <a:ext uri="{FF2B5EF4-FFF2-40B4-BE49-F238E27FC236}">
                  <a16:creationId xmlns:a16="http://schemas.microsoft.com/office/drawing/2014/main" id="{32C8EAAB-D223-44C8-BAFF-11077F0764F6}"/>
                </a:ext>
              </a:extLst>
            </p:cNvPr>
            <p:cNvGrpSpPr/>
            <p:nvPr/>
          </p:nvGrpSpPr>
          <p:grpSpPr>
            <a:xfrm>
              <a:off x="0" y="0"/>
              <a:ext cx="9785911" cy="6831767"/>
              <a:chOff x="0" y="0"/>
              <a:chExt cx="9785911" cy="6831767"/>
            </a:xfrm>
          </p:grpSpPr>
          <p:pic>
            <p:nvPicPr>
              <p:cNvPr id="5" name="Hình ảnh 4" descr="Ảnh có chứa văn bản&#10;&#10;Mô tả được tạo tự động">
                <a:extLst>
                  <a:ext uri="{FF2B5EF4-FFF2-40B4-BE49-F238E27FC236}">
                    <a16:creationId xmlns:a16="http://schemas.microsoft.com/office/drawing/2014/main" id="{EF842A13-64BF-4977-A65C-A0BA381A6680}"/>
                  </a:ext>
                </a:extLst>
              </p:cNvPr>
              <p:cNvPicPr>
                <a:picLocks noChangeAspect="1"/>
              </p:cNvPicPr>
              <p:nvPr/>
            </p:nvPicPr>
            <p:blipFill rotWithShape="1">
              <a:blip r:embed="rId2"/>
              <a:srcRect l="34484" t="12754" r="33641" b="5073"/>
              <a:stretch/>
            </p:blipFill>
            <p:spPr>
              <a:xfrm>
                <a:off x="0" y="0"/>
                <a:ext cx="4711148" cy="6831767"/>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id="{EA7721B5-B2BD-405A-ABA7-83383FED20BF}"/>
                  </a:ext>
                </a:extLst>
              </p:cNvPr>
              <p:cNvPicPr>
                <a:picLocks noChangeAspect="1"/>
              </p:cNvPicPr>
              <p:nvPr/>
            </p:nvPicPr>
            <p:blipFill rotWithShape="1">
              <a:blip r:embed="rId3"/>
              <a:srcRect l="34647" t="20290" r="33478" b="37536"/>
              <a:stretch/>
            </p:blipFill>
            <p:spPr>
              <a:xfrm>
                <a:off x="4711148" y="6355"/>
                <a:ext cx="5074763" cy="3776870"/>
              </a:xfrm>
              <a:prstGeom prst="rect">
                <a:avLst/>
              </a:prstGeom>
            </p:spPr>
          </p:pic>
        </p:grpSp>
        <p:sp>
          <p:nvSpPr>
            <p:cNvPr id="8" name="Hình chữ nhật: Góc Tròn 7">
              <a:extLst>
                <a:ext uri="{FF2B5EF4-FFF2-40B4-BE49-F238E27FC236}">
                  <a16:creationId xmlns:a16="http://schemas.microsoft.com/office/drawing/2014/main" id="{4726250B-BFDF-43FD-A1A8-9D8B88ED23C2}"/>
                </a:ext>
              </a:extLst>
            </p:cNvPr>
            <p:cNvSpPr/>
            <p:nvPr/>
          </p:nvSpPr>
          <p:spPr>
            <a:xfrm>
              <a:off x="5098774" y="4084982"/>
              <a:ext cx="6768548" cy="17840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Đoạn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văn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kể</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chuyện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phát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huy</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trí</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tưởng</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tượng</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357188"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đắm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3694035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nivers"/>
              <a:ea typeface="+mn-ea"/>
              <a:cs typeface="+mn-cs"/>
            </a:endParaRPr>
          </a:p>
        </p:txBody>
      </p:sp>
      <p:sp>
        <p:nvSpPr>
          <p:cNvPr id="56" name="Freeform: Shape 55">
            <a:extLst>
              <a:ext uri="{FF2B5EF4-FFF2-40B4-BE49-F238E27FC236}">
                <a16:creationId xmlns:a16="http://schemas.microsoft.com/office/drawing/2014/main" id="{D0F14822-B1F1-4730-A131-C3416A790B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sp>
        <p:nvSpPr>
          <p:cNvPr id="58" name="Freeform: Shape 57">
            <a:extLst>
              <a:ext uri="{FF2B5EF4-FFF2-40B4-BE49-F238E27FC236}">
                <a16:creationId xmlns:a16="http://schemas.microsoft.com/office/drawing/2014/main" id="{063F1D6B-3845-4F68-9803-39000080EC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Chỗ dành sẵn cho Nội dung 4" descr="Ảnh có chứa văn bản&#10;&#10;Mô tả được tạo tự động">
            <a:extLst>
              <a:ext uri="{FF2B5EF4-FFF2-40B4-BE49-F238E27FC236}">
                <a16:creationId xmlns:a16="http://schemas.microsoft.com/office/drawing/2014/main" id="{EE90417E-2D58-42DF-9ABB-6A978C2CAD4B}"/>
              </a:ext>
            </a:extLst>
          </p:cNvPr>
          <p:cNvPicPr>
            <a:picLocks noChangeAspect="1"/>
          </p:cNvPicPr>
          <p:nvPr/>
        </p:nvPicPr>
        <p:blipFill rotWithShape="1">
          <a:blip r:embed="rId2"/>
          <a:srcRect r="3" b="1756"/>
          <a:stretch/>
        </p:blipFill>
        <p:spPr>
          <a:xfrm>
            <a:off x="-2"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sp>
        <p:nvSpPr>
          <p:cNvPr id="6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6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4" name="Chỗ dành sẵn cho Nội dung 33">
            <a:extLst>
              <a:ext uri="{FF2B5EF4-FFF2-40B4-BE49-F238E27FC236}">
                <a16:creationId xmlns:a16="http://schemas.microsoft.com/office/drawing/2014/main" id="{06281A20-63AB-49D0-9AB3-A1EC079AA431}"/>
              </a:ext>
            </a:extLst>
          </p:cNvPr>
          <p:cNvSpPr>
            <a:spLocks noGrp="1"/>
          </p:cNvSpPr>
          <p:nvPr>
            <p:ph idx="1"/>
          </p:nvPr>
        </p:nvSpPr>
        <p:spPr>
          <a:xfrm>
            <a:off x="6657715" y="1391478"/>
            <a:ext cx="4434355" cy="4513212"/>
          </a:xfrm>
          <a:prstGeom prst="roundRect">
            <a:avLst/>
          </a:prstGeom>
        </p:spPr>
        <p:style>
          <a:lnRef idx="2">
            <a:schemeClr val="accent6"/>
          </a:lnRef>
          <a:fillRef idx="1">
            <a:schemeClr val="lt1"/>
          </a:fillRef>
          <a:effectRef idx="0">
            <a:schemeClr val="accent6"/>
          </a:effectRef>
          <a:fontRef idx="minor">
            <a:schemeClr val="dk1"/>
          </a:fontRef>
        </p:style>
        <p:txBody>
          <a:bodyPr rtlCol="0" anchor="t">
            <a:normAutofit/>
          </a:bodyPr>
          <a:lstStyle/>
          <a:p>
            <a:pPr marL="0" marR="0" lvl="0" indent="0" defTabSz="457200" rtl="0" eaLnBrk="1" fontAlgn="auto" latinLnBrk="0" hangingPunct="1">
              <a:spcBef>
                <a:spcPts val="0"/>
              </a:spcBef>
              <a:spcAft>
                <a:spcPts val="600"/>
              </a:spcAft>
              <a:buClrTx/>
              <a:buSzTx/>
              <a:buFontTx/>
              <a:buNone/>
              <a:tabLst/>
              <a:defRPr/>
            </a:pPr>
            <a:r>
              <a:rPr kumimoji="0" lang="en-US" sz="24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Đoạn</a:t>
            </a:r>
            <a:r>
              <a:rPr kumimoji="0" lang="en-US" sz="24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văn</a:t>
            </a:r>
            <a:r>
              <a:rPr kumimoji="0" lang="en-US" sz="24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biểu</a:t>
            </a:r>
            <a:r>
              <a:rPr kumimoji="0" lang="en-US" sz="24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cảm</a:t>
            </a:r>
            <a:r>
              <a:rPr kumimoji="0" lang="en-US" sz="24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357188" algn="just" defTabSz="457200" rtl="0" eaLnBrk="1" fontAlgn="auto" latinLnBrk="0" hangingPunct="1">
              <a:spcBef>
                <a:spcPts val="0"/>
              </a:spcBef>
              <a:spcAft>
                <a:spcPts val="60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gian</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qua,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dịch</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bệnh</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COVID-19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bày</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tỏ</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suy</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nghĩ</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xúc</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em</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y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bác</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sĩ</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tỉnh</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nhiệm</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vụ</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chi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viện</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Minh.</a:t>
            </a:r>
            <a:endParaRPr kumimoji="0" lang="en-US" sz="24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7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pic>
        <p:nvPicPr>
          <p:cNvPr id="7" name="Hình ảnh 6" descr="Ảnh có chứa văn bản, xe tải, cây, con đường&#10;&#10;Mô tả được tạo tự động">
            <a:extLst>
              <a:ext uri="{FF2B5EF4-FFF2-40B4-BE49-F238E27FC236}">
                <a16:creationId xmlns:a16="http://schemas.microsoft.com/office/drawing/2014/main" id="{C4162816-B31E-4EA9-8F73-D0A9EEE383FA}"/>
              </a:ext>
            </a:extLst>
          </p:cNvPr>
          <p:cNvPicPr>
            <a:picLocks noChangeAspect="1"/>
          </p:cNvPicPr>
          <p:nvPr/>
        </p:nvPicPr>
        <p:blipFill rotWithShape="1">
          <a:blip r:embed="rId3"/>
          <a:srcRect t="10430" r="6" b="6"/>
          <a:stretch/>
        </p:blipFill>
        <p:spPr>
          <a:xfrm>
            <a:off x="2767504"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cxnSp>
        <p:nvCxnSpPr>
          <p:cNvPr id="71" name="Straight Connector 65">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761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8">
            <a:extLst>
              <a:ext uri="{FF2B5EF4-FFF2-40B4-BE49-F238E27FC236}">
                <a16:creationId xmlns:a16="http://schemas.microsoft.com/office/drawing/2014/main" id="{45CF0CC2-658D-4A87-9D2E-154B0ABE1B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sp>
        <p:nvSpPr>
          <p:cNvPr id="82" name="!!Rectangle">
            <a:extLst>
              <a:ext uri="{FF2B5EF4-FFF2-40B4-BE49-F238E27FC236}">
                <a16:creationId xmlns:a16="http://schemas.microsoft.com/office/drawing/2014/main" id="{796C2CE2-29C3-4EBD-A8BB-82C6CC0695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8" name="Hình ảnh 7">
            <a:extLst>
              <a:ext uri="{FF2B5EF4-FFF2-40B4-BE49-F238E27FC236}">
                <a16:creationId xmlns:a16="http://schemas.microsoft.com/office/drawing/2014/main" id="{BF4D1877-EBB3-446A-80B0-C976B5AAEDEC}"/>
              </a:ext>
            </a:extLst>
          </p:cNvPr>
          <p:cNvPicPr>
            <a:picLocks noChangeAspect="1"/>
          </p:cNvPicPr>
          <p:nvPr/>
        </p:nvPicPr>
        <p:blipFill rotWithShape="1">
          <a:blip r:embed="rId2">
            <a:duotone>
              <a:schemeClr val="accent1">
                <a:shade val="45000"/>
                <a:satMod val="135000"/>
              </a:schemeClr>
              <a:prstClr val="white"/>
            </a:duotone>
            <a:alphaModFix amt="35000"/>
          </a:blip>
          <a:srcRect r="11555" b="-1"/>
          <a:stretch/>
        </p:blipFill>
        <p:spPr>
          <a:xfrm>
            <a:off x="20" y="-8877"/>
            <a:ext cx="12191980" cy="6858000"/>
          </a:xfrm>
          <a:prstGeom prst="rect">
            <a:avLst/>
          </a:prstGeom>
        </p:spPr>
      </p:pic>
      <p:sp>
        <p:nvSpPr>
          <p:cNvPr id="8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60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8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6116"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8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2748"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86" name="Straight Connector">
            <a:extLst>
              <a:ext uri="{FF2B5EF4-FFF2-40B4-BE49-F238E27FC236}">
                <a16:creationId xmlns:a16="http://schemas.microsoft.com/office/drawing/2014/main" id="{BF76EB78-6E9D-49A9-ADC5-7BCCD6F1FD4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4" name="Chỗ dành sẵn cho Nội dung 33">
            <a:extLst>
              <a:ext uri="{FF2B5EF4-FFF2-40B4-BE49-F238E27FC236}">
                <a16:creationId xmlns:a16="http://schemas.microsoft.com/office/drawing/2014/main" id="{06281A20-63AB-49D0-9AB3-A1EC079AA431}"/>
              </a:ext>
            </a:extLst>
          </p:cNvPr>
          <p:cNvSpPr>
            <a:spLocks noGrp="1"/>
          </p:cNvSpPr>
          <p:nvPr>
            <p:ph idx="1"/>
          </p:nvPr>
        </p:nvSpPr>
        <p:spPr>
          <a:xfrm>
            <a:off x="5096934" y="4530218"/>
            <a:ext cx="6843858" cy="2116115"/>
          </a:xfrm>
          <a:prstGeom prst="roundRect">
            <a:avLst/>
          </a:prstGeom>
        </p:spPr>
        <p:style>
          <a:lnRef idx="2">
            <a:schemeClr val="accent6"/>
          </a:lnRef>
          <a:fillRef idx="1">
            <a:schemeClr val="lt1"/>
          </a:fillRef>
          <a:effectRef idx="0">
            <a:schemeClr val="accent6"/>
          </a:effectRef>
          <a:fontRef idx="minor">
            <a:schemeClr val="dk1"/>
          </a:fontRef>
        </p:style>
        <p:txBody>
          <a:bodyPr rtlCol="0" anchor="t">
            <a:normAutofit/>
          </a:bodyPr>
          <a:lstStyle/>
          <a:p>
            <a:pPr marL="0" marR="0" lvl="0" indent="0" algn="just" defTabSz="457200" rtl="0" eaLnBrk="1" fontAlgn="auto" latinLnBrk="0" hangingPunct="1">
              <a:spcBef>
                <a:spcPts val="0"/>
              </a:spcBef>
              <a:spcAft>
                <a:spcPts val="60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Đoạn</a:t>
            </a:r>
            <a:r>
              <a:rPr kumimoji="0" 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văn</a:t>
            </a:r>
            <a:r>
              <a:rPr kumimoji="0" 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nêu</a:t>
            </a:r>
            <a:r>
              <a:rPr kumimoji="0" 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ý </a:t>
            </a:r>
            <a:r>
              <a:rPr kumimoji="0" 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kiến</a:t>
            </a:r>
            <a:r>
              <a:rPr kumimoji="0" 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hiện</a:t>
            </a:r>
            <a:r>
              <a:rPr kumimoji="0" 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tượng</a:t>
            </a:r>
            <a:r>
              <a:rPr kumimoji="0" 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xã</a:t>
            </a:r>
            <a:r>
              <a:rPr kumimoji="0" 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hội</a:t>
            </a:r>
            <a:r>
              <a:rPr kumimoji="0" 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357188" algn="just" defTabSz="457200" rtl="0" eaLnBrk="1" fontAlgn="auto" latinLnBrk="0" hangingPunct="1">
              <a:spcBef>
                <a:spcPts val="0"/>
              </a:spcBef>
              <a:spcAft>
                <a:spcPts val="60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nay,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dành</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quá</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việc</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dụng</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thiết</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bị</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điện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tử</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thông</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minh</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kiến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tượng</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này</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2400" b="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75388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1EAC8AD5-D005-45E4-8538-D0292A1FF3E4}"/>
              </a:ext>
            </a:extLst>
          </p:cNvPr>
          <p:cNvPicPr>
            <a:picLocks noChangeAspect="1"/>
          </p:cNvPicPr>
          <p:nvPr/>
        </p:nvPicPr>
        <p:blipFill>
          <a:blip r:embed="rId2"/>
          <a:stretch>
            <a:fillRect/>
          </a:stretch>
        </p:blipFill>
        <p:spPr>
          <a:xfrm>
            <a:off x="0" y="-1"/>
            <a:ext cx="4758267" cy="6870225"/>
          </a:xfrm>
          <a:prstGeom prst="rect">
            <a:avLst/>
          </a:prstGeom>
        </p:spPr>
      </p:pic>
      <p:pic>
        <p:nvPicPr>
          <p:cNvPr id="5" name="Hình ảnh 4">
            <a:extLst>
              <a:ext uri="{FF2B5EF4-FFF2-40B4-BE49-F238E27FC236}">
                <a16:creationId xmlns:a16="http://schemas.microsoft.com/office/drawing/2014/main" id="{DCF8EC24-A5AA-4562-BF55-1EAA747203BF}"/>
              </a:ext>
            </a:extLst>
          </p:cNvPr>
          <p:cNvPicPr>
            <a:picLocks noChangeAspect="1"/>
          </p:cNvPicPr>
          <p:nvPr/>
        </p:nvPicPr>
        <p:blipFill>
          <a:blip r:embed="rId3"/>
          <a:stretch>
            <a:fillRect/>
          </a:stretch>
        </p:blipFill>
        <p:spPr>
          <a:xfrm>
            <a:off x="4758266" y="-1"/>
            <a:ext cx="7433733" cy="4952725"/>
          </a:xfrm>
          <a:prstGeom prst="rect">
            <a:avLst/>
          </a:prstGeom>
        </p:spPr>
      </p:pic>
      <p:sp>
        <p:nvSpPr>
          <p:cNvPr id="6" name="Hình chữ nhật: Góc Tròn 5">
            <a:extLst>
              <a:ext uri="{FF2B5EF4-FFF2-40B4-BE49-F238E27FC236}">
                <a16:creationId xmlns:a16="http://schemas.microsoft.com/office/drawing/2014/main" id="{1890AEBA-D5E3-4EF5-A784-B841A6B74558}"/>
              </a:ext>
            </a:extLst>
          </p:cNvPr>
          <p:cNvSpPr/>
          <p:nvPr/>
        </p:nvSpPr>
        <p:spPr>
          <a:xfrm>
            <a:off x="5090858" y="5019437"/>
            <a:ext cx="6768548" cy="17840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Bài</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văn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thuyết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minh</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ngắn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sách</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hoặc</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phim</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357188"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Tuần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08135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F665-6DAD-4DBC-ACEE-8141E4457BAB}"/>
              </a:ext>
            </a:extLst>
          </p:cNvPr>
          <p:cNvSpPr>
            <a:spLocks noGrp="1"/>
          </p:cNvSpPr>
          <p:nvPr>
            <p:ph type="ctrTitle"/>
          </p:nvPr>
        </p:nvSpPr>
        <p:spPr>
          <a:xfrm>
            <a:off x="1524000" y="1660843"/>
            <a:ext cx="9144000" cy="2387600"/>
          </a:xfrm>
        </p:spPr>
        <p:txBody>
          <a:bodyPr/>
          <a:lstStyle/>
          <a:p>
            <a:r>
              <a:rPr lang="en-US" b="1">
                <a:latin typeface="Times New Roman" panose="02020603050405020304" pitchFamily="18" charset="0"/>
                <a:cs typeface="Times New Roman" panose="02020603050405020304" pitchFamily="18" charset="0"/>
              </a:rPr>
              <a:t>ĐỐI VỚI MÔN TOÁN</a:t>
            </a:r>
          </a:p>
        </p:txBody>
      </p:sp>
      <p:sp>
        <p:nvSpPr>
          <p:cNvPr id="4" name="Rectangle 3">
            <a:extLst>
              <a:ext uri="{FF2B5EF4-FFF2-40B4-BE49-F238E27FC236}">
                <a16:creationId xmlns:a16="http://schemas.microsoft.com/office/drawing/2014/main" id="{2BB42836-0708-4264-8FEC-13304535684A}"/>
              </a:ext>
            </a:extLst>
          </p:cNvPr>
          <p:cNvSpPr/>
          <p:nvPr/>
        </p:nvSpPr>
        <p:spPr>
          <a:xfrm>
            <a:off x="0" y="0"/>
            <a:ext cx="12192000" cy="9832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603FA36-12DF-457D-A445-F5E1A8809C7A}"/>
              </a:ext>
            </a:extLst>
          </p:cNvPr>
          <p:cNvSpPr/>
          <p:nvPr/>
        </p:nvSpPr>
        <p:spPr>
          <a:xfrm flipV="1">
            <a:off x="0" y="6551471"/>
            <a:ext cx="12192000" cy="3651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59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AB3E-CB5D-47D5-B7AB-D99A97010E9B}"/>
              </a:ext>
            </a:extLst>
          </p:cNvPr>
          <p:cNvSpPr>
            <a:spLocks noGrp="1"/>
          </p:cNvSpPr>
          <p:nvPr>
            <p:ph type="title"/>
          </p:nvPr>
        </p:nvSpPr>
        <p:spPr/>
        <p:txBody>
          <a:bodyPr/>
          <a:lstStyle/>
          <a:p>
            <a:r>
              <a:rPr lang="en-US"/>
              <a:t>Nguyên tắc điều chỉnh</a:t>
            </a:r>
          </a:p>
        </p:txBody>
      </p:sp>
      <p:graphicFrame>
        <p:nvGraphicFramePr>
          <p:cNvPr id="4" name="Diagram 3">
            <a:extLst>
              <a:ext uri="{FF2B5EF4-FFF2-40B4-BE49-F238E27FC236}">
                <a16:creationId xmlns:a16="http://schemas.microsoft.com/office/drawing/2014/main" id="{949AC39D-8E84-46D2-8256-9087619175D7}"/>
              </a:ext>
            </a:extLst>
          </p:cNvPr>
          <p:cNvGraphicFramePr/>
          <p:nvPr/>
        </p:nvGraphicFramePr>
        <p:xfrm>
          <a:off x="1148080" y="1076961"/>
          <a:ext cx="103835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5777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5AF9-52E0-4766-86CC-ECD7FADD4F63}"/>
              </a:ext>
            </a:extLst>
          </p:cNvPr>
          <p:cNvSpPr>
            <a:spLocks noGrp="1"/>
          </p:cNvSpPr>
          <p:nvPr>
            <p:ph type="title"/>
          </p:nvPr>
        </p:nvSpPr>
        <p:spPr/>
        <p:txBody>
          <a:bodyPr/>
          <a:lstStyle/>
          <a:p>
            <a:r>
              <a:rPr lang="en-US"/>
              <a:t>Những điểm khác biệt của chương trình Toán 2018</a:t>
            </a:r>
          </a:p>
        </p:txBody>
      </p:sp>
      <p:grpSp>
        <p:nvGrpSpPr>
          <p:cNvPr id="29" name="Group 28">
            <a:extLst>
              <a:ext uri="{FF2B5EF4-FFF2-40B4-BE49-F238E27FC236}">
                <a16:creationId xmlns:a16="http://schemas.microsoft.com/office/drawing/2014/main" id="{B6AF8FF3-BB23-47A4-93FE-A04E57DD67EF}"/>
              </a:ext>
            </a:extLst>
          </p:cNvPr>
          <p:cNvGrpSpPr/>
          <p:nvPr/>
        </p:nvGrpSpPr>
        <p:grpSpPr>
          <a:xfrm>
            <a:off x="50802" y="1132960"/>
            <a:ext cx="4043679" cy="5267839"/>
            <a:chOff x="66041" y="1058952"/>
            <a:chExt cx="4211319" cy="5267839"/>
          </a:xfrm>
        </p:grpSpPr>
        <p:sp>
          <p:nvSpPr>
            <p:cNvPr id="25" name="Arrow: Pentagon 24">
              <a:extLst>
                <a:ext uri="{FF2B5EF4-FFF2-40B4-BE49-F238E27FC236}">
                  <a16:creationId xmlns:a16="http://schemas.microsoft.com/office/drawing/2014/main" id="{BF898B9C-E71A-4329-88B0-C5C7C8EA68F5}"/>
                </a:ext>
              </a:extLst>
            </p:cNvPr>
            <p:cNvSpPr/>
            <p:nvPr/>
          </p:nvSpPr>
          <p:spPr>
            <a:xfrm>
              <a:off x="299722" y="2248878"/>
              <a:ext cx="3977638" cy="4077913"/>
            </a:xfrm>
            <a:prstGeom prst="homePlate">
              <a:avLst>
                <a:gd name="adj" fmla="val 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0D5A1E-09B0-4374-A449-18534C8A9AD0}"/>
                </a:ext>
              </a:extLst>
            </p:cNvPr>
            <p:cNvSpPr txBox="1"/>
            <p:nvPr/>
          </p:nvSpPr>
          <p:spPr>
            <a:xfrm>
              <a:off x="527941" y="2536157"/>
              <a:ext cx="3428997" cy="341632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Tinh giản cách dạy việc giải bài toán, tập trung vào giải quyết các vấn đề trong thực tiễn, bỏ bớt một số dạng bài toán không cần thiết.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Quan điểm hiện đại, tiếp cận với xu hướng phát triển của toán học thế giới, khẳng định lại tiến trình dạy học yếu tố Thống kê ở tiểu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Bước đầu đưa một số yếu tố Xác xuất vào chương trình môn Toán ở tiểu học (lớp 2)</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row: Pentagon 21">
              <a:extLst>
                <a:ext uri="{FF2B5EF4-FFF2-40B4-BE49-F238E27FC236}">
                  <a16:creationId xmlns:a16="http://schemas.microsoft.com/office/drawing/2014/main" id="{4263EC05-EB6C-4487-BB2F-548C947C48D6}"/>
                </a:ext>
              </a:extLst>
            </p:cNvPr>
            <p:cNvSpPr/>
            <p:nvPr/>
          </p:nvSpPr>
          <p:spPr>
            <a:xfrm flipH="1">
              <a:off x="299722" y="1058952"/>
              <a:ext cx="3977638" cy="1150719"/>
            </a:xfrm>
            <a:prstGeom prst="homePlate">
              <a:avLst>
                <a:gd name="adj" fmla="val 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946E967-CF2C-4D5C-B823-C7649499618B}"/>
                </a:ext>
              </a:extLst>
            </p:cNvPr>
            <p:cNvGrpSpPr/>
            <p:nvPr/>
          </p:nvGrpSpPr>
          <p:grpSpPr>
            <a:xfrm>
              <a:off x="66041" y="1963842"/>
              <a:ext cx="619760" cy="619760"/>
              <a:chOff x="5588001" y="2551803"/>
              <a:chExt cx="619760" cy="619760"/>
            </a:xfrm>
          </p:grpSpPr>
          <p:sp>
            <p:nvSpPr>
              <p:cNvPr id="6" name="Oval 5">
                <a:extLst>
                  <a:ext uri="{FF2B5EF4-FFF2-40B4-BE49-F238E27FC236}">
                    <a16:creationId xmlns:a16="http://schemas.microsoft.com/office/drawing/2014/main" id="{D09963B0-CFF2-4013-8E33-3E284C0205A8}"/>
                  </a:ext>
                </a:extLst>
              </p:cNvPr>
              <p:cNvSpPr/>
              <p:nvPr/>
            </p:nvSpPr>
            <p:spPr>
              <a:xfrm>
                <a:off x="5588001" y="2551803"/>
                <a:ext cx="619760" cy="61976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39E3594-A1C9-4759-96D5-11670DAD5A3B}"/>
                  </a:ext>
                </a:extLst>
              </p:cNvPr>
              <p:cNvSpPr txBox="1"/>
              <p:nvPr/>
            </p:nvSpPr>
            <p:spPr>
              <a:xfrm>
                <a:off x="5628641" y="2605208"/>
                <a:ext cx="5384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grpSp>
        <p:sp>
          <p:nvSpPr>
            <p:cNvPr id="24" name="TextBox 23">
              <a:extLst>
                <a:ext uri="{FF2B5EF4-FFF2-40B4-BE49-F238E27FC236}">
                  <a16:creationId xmlns:a16="http://schemas.microsoft.com/office/drawing/2014/main" id="{2E28F7FF-B0D1-43C1-ABDB-38E8949D7B94}"/>
                </a:ext>
              </a:extLst>
            </p:cNvPr>
            <p:cNvSpPr txBox="1"/>
            <p:nvPr/>
          </p:nvSpPr>
          <p:spPr>
            <a:xfrm>
              <a:off x="391159" y="1144582"/>
              <a:ext cx="3505200"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3333"/>
                  </a:solidFill>
                  <a:effectLst/>
                  <a:uLnTx/>
                  <a:uFillTx/>
                  <a:latin typeface="Times New Roman" panose="02020603050405020304" pitchFamily="18" charset="0"/>
                  <a:ea typeface="+mn-ea"/>
                  <a:cs typeface="+mn-cs"/>
                </a:rPr>
                <a:t>Có mạch </a:t>
              </a:r>
              <a:r>
                <a:rPr kumimoji="0" lang="vi-VN" sz="1800" b="1" i="0" u="none" strike="noStrike" kern="1200" cap="none" spc="0" normalizeH="0" baseline="0" noProof="0">
                  <a:ln>
                    <a:noFill/>
                  </a:ln>
                  <a:solidFill>
                    <a:srgbClr val="333333"/>
                  </a:solidFill>
                  <a:effectLst/>
                  <a:uLnTx/>
                  <a:uFillTx/>
                  <a:latin typeface="Times New Roman" panose="02020603050405020304" pitchFamily="18" charset="0"/>
                  <a:ea typeface="+mn-ea"/>
                  <a:cs typeface="+mn-cs"/>
                </a:rPr>
                <a:t>kiến thức </a:t>
              </a:r>
              <a:r>
                <a:rPr kumimoji="0" lang="en-US" sz="1800" b="1" i="0" u="none" strike="noStrike" kern="1200" cap="none" spc="0" normalizeH="0" baseline="0" noProof="0">
                  <a:ln>
                    <a:noFill/>
                  </a:ln>
                  <a:solidFill>
                    <a:srgbClr val="333333"/>
                  </a:solidFill>
                  <a:effectLst/>
                  <a:uLnTx/>
                  <a:uFillTx/>
                  <a:latin typeface="Times New Roman" panose="02020603050405020304" pitchFamily="18" charset="0"/>
                  <a:ea typeface="+mn-ea"/>
                  <a:cs typeface="+mn-cs"/>
                </a:rPr>
                <a:t>“</a:t>
              </a:r>
              <a:r>
                <a:rPr kumimoji="0" lang="vi-VN" sz="1800" b="1" i="0" u="none" strike="noStrike" kern="1200" cap="none" spc="0" normalizeH="0" baseline="0" noProof="0">
                  <a:ln>
                    <a:noFill/>
                  </a:ln>
                  <a:solidFill>
                    <a:srgbClr val="333333"/>
                  </a:solidFill>
                  <a:effectLst/>
                  <a:uLnTx/>
                  <a:uFillTx/>
                  <a:latin typeface="Times New Roman" panose="02020603050405020304" pitchFamily="18" charset="0"/>
                  <a:ea typeface="+mn-ea"/>
                  <a:cs typeface="+mn-cs"/>
                </a:rPr>
                <a:t>Một số yếu tố Thống kê và Xác suất</a:t>
              </a:r>
              <a:r>
                <a:rPr kumimoji="0" lang="en-US" sz="1800" b="1" i="0" u="none" strike="noStrike" kern="1200" cap="none" spc="0" normalizeH="0" baseline="0" noProof="0">
                  <a:ln>
                    <a:noFill/>
                  </a:ln>
                  <a:solidFill>
                    <a:srgbClr val="333333"/>
                  </a:solidFill>
                  <a:effectLst/>
                  <a:uLnTx/>
                  <a:uFillTx/>
                  <a:latin typeface="Times New Roman" panose="02020603050405020304" pitchFamily="18" charset="0"/>
                  <a:ea typeface="+mn-ea"/>
                  <a:cs typeface="+mn-cs"/>
                </a:rPr>
                <a:t>”</a:t>
              </a:r>
              <a:r>
                <a:rPr kumimoji="0" lang="vi-VN" sz="1800" b="1" i="0" u="none" strike="noStrike" kern="1200" cap="none" spc="0" normalizeH="0" baseline="0" noProof="0">
                  <a:ln>
                    <a:noFill/>
                  </a:ln>
                  <a:solidFill>
                    <a:srgbClr val="333333"/>
                  </a:solidFill>
                  <a:effectLst/>
                  <a:uLnTx/>
                  <a:uFillTx/>
                  <a:latin typeface="Times New Roman" panose="02020603050405020304" pitchFamily="18" charset="0"/>
                  <a:ea typeface="+mn-ea"/>
                  <a:cs typeface="+mn-cs"/>
                </a:rPr>
                <a:t> không có mạch Giải bài toán có lời văn</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FFBBFBB-F375-48AF-A49A-3A670535D94A}"/>
              </a:ext>
            </a:extLst>
          </p:cNvPr>
          <p:cNvGrpSpPr/>
          <p:nvPr/>
        </p:nvGrpSpPr>
        <p:grpSpPr>
          <a:xfrm>
            <a:off x="4241801" y="1123377"/>
            <a:ext cx="7828279" cy="1209912"/>
            <a:chOff x="-187960" y="1097640"/>
            <a:chExt cx="7828279" cy="1209912"/>
          </a:xfrm>
        </p:grpSpPr>
        <p:sp>
          <p:nvSpPr>
            <p:cNvPr id="31" name="Arrow: Pentagon 30">
              <a:extLst>
                <a:ext uri="{FF2B5EF4-FFF2-40B4-BE49-F238E27FC236}">
                  <a16:creationId xmlns:a16="http://schemas.microsoft.com/office/drawing/2014/main" id="{506A923A-DCF7-4811-8733-4BECFED6523F}"/>
                </a:ext>
              </a:extLst>
            </p:cNvPr>
            <p:cNvSpPr/>
            <p:nvPr/>
          </p:nvSpPr>
          <p:spPr>
            <a:xfrm>
              <a:off x="2722881" y="1114892"/>
              <a:ext cx="4917438" cy="1133467"/>
            </a:xfrm>
            <a:prstGeom prst="homePlate">
              <a:avLst>
                <a:gd name="adj" fmla="val 749"/>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FFFF"/>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28308FA-F34D-4ED6-999C-3EC44DDC0FBD}"/>
                </a:ext>
              </a:extLst>
            </p:cNvPr>
            <p:cNvSpPr txBox="1"/>
            <p:nvPr/>
          </p:nvSpPr>
          <p:spPr>
            <a:xfrm>
              <a:off x="2776219" y="1107223"/>
              <a:ext cx="4792980"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T</a:t>
              </a:r>
              <a:r>
                <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ăng cường khả năng liên hệ, vận dụng kiến thức, kĩ năng toán học vào thực tiễn, gắn kết toán học và thực tiễn; tăng cường khả năng “học qua trải nghiệm” cho học sinh.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Arrow: Pentagon 32">
              <a:extLst>
                <a:ext uri="{FF2B5EF4-FFF2-40B4-BE49-F238E27FC236}">
                  <a16:creationId xmlns:a16="http://schemas.microsoft.com/office/drawing/2014/main" id="{8B6DEEA3-4992-4AB0-8275-DD10980BD3FE}"/>
                </a:ext>
              </a:extLst>
            </p:cNvPr>
            <p:cNvSpPr/>
            <p:nvPr/>
          </p:nvSpPr>
          <p:spPr>
            <a:xfrm flipH="1">
              <a:off x="101601" y="1097640"/>
              <a:ext cx="2560318" cy="1150719"/>
            </a:xfrm>
            <a:prstGeom prst="homePlate">
              <a:avLst>
                <a:gd name="adj" fmla="val 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1590749B-E084-4CAA-9CE5-31CB7DF7691F}"/>
                </a:ext>
              </a:extLst>
            </p:cNvPr>
            <p:cNvGrpSpPr/>
            <p:nvPr/>
          </p:nvGrpSpPr>
          <p:grpSpPr>
            <a:xfrm>
              <a:off x="-187960" y="1388043"/>
              <a:ext cx="619760" cy="619760"/>
              <a:chOff x="5334000" y="1976004"/>
              <a:chExt cx="619760" cy="619760"/>
            </a:xfrm>
          </p:grpSpPr>
          <p:sp>
            <p:nvSpPr>
              <p:cNvPr id="36" name="Oval 35">
                <a:extLst>
                  <a:ext uri="{FF2B5EF4-FFF2-40B4-BE49-F238E27FC236}">
                    <a16:creationId xmlns:a16="http://schemas.microsoft.com/office/drawing/2014/main" id="{FFCBD1E5-C3FA-46D9-BFBE-139A53DD7B97}"/>
                  </a:ext>
                </a:extLst>
              </p:cNvPr>
              <p:cNvSpPr/>
              <p:nvPr/>
            </p:nvSpPr>
            <p:spPr>
              <a:xfrm>
                <a:off x="5334000" y="1976004"/>
                <a:ext cx="619760" cy="61976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7C6398B0-1696-4583-A269-14AE10273286}"/>
                  </a:ext>
                </a:extLst>
              </p:cNvPr>
              <p:cNvSpPr txBox="1"/>
              <p:nvPr/>
            </p:nvSpPr>
            <p:spPr>
              <a:xfrm>
                <a:off x="5380579" y="2003954"/>
                <a:ext cx="5384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grpSp>
        <p:sp>
          <p:nvSpPr>
            <p:cNvPr id="35" name="TextBox 34">
              <a:extLst>
                <a:ext uri="{FF2B5EF4-FFF2-40B4-BE49-F238E27FC236}">
                  <a16:creationId xmlns:a16="http://schemas.microsoft.com/office/drawing/2014/main" id="{56C63158-B583-4FEF-B92D-4C4853AE620F}"/>
                </a:ext>
              </a:extLst>
            </p:cNvPr>
            <p:cNvSpPr txBox="1"/>
            <p:nvPr/>
          </p:nvSpPr>
          <p:spPr>
            <a:xfrm>
              <a:off x="546100" y="1211334"/>
              <a:ext cx="1944782"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3333"/>
                  </a:solidFill>
                  <a:effectLst/>
                  <a:uLnTx/>
                  <a:uFillTx/>
                  <a:latin typeface="Times New Roman" panose="02020603050405020304" pitchFamily="18" charset="0"/>
                  <a:ea typeface="+mn-ea"/>
                  <a:cs typeface="+mn-cs"/>
                </a:rPr>
                <a:t>Có thêm Hoạt động thực hành và trải nghiệm</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1B17AD73-A8AE-438D-8A91-96489B3F4651}"/>
              </a:ext>
            </a:extLst>
          </p:cNvPr>
          <p:cNvGrpSpPr/>
          <p:nvPr/>
        </p:nvGrpSpPr>
        <p:grpSpPr>
          <a:xfrm>
            <a:off x="4241800" y="2387790"/>
            <a:ext cx="7828280" cy="4357513"/>
            <a:chOff x="147319" y="841094"/>
            <a:chExt cx="7828280" cy="4357513"/>
          </a:xfrm>
        </p:grpSpPr>
        <p:sp>
          <p:nvSpPr>
            <p:cNvPr id="39" name="Arrow: Pentagon 38">
              <a:extLst>
                <a:ext uri="{FF2B5EF4-FFF2-40B4-BE49-F238E27FC236}">
                  <a16:creationId xmlns:a16="http://schemas.microsoft.com/office/drawing/2014/main" id="{2E912F4C-C086-486B-87ED-CE913F7E0BBF}"/>
                </a:ext>
              </a:extLst>
            </p:cNvPr>
            <p:cNvSpPr/>
            <p:nvPr/>
          </p:nvSpPr>
          <p:spPr>
            <a:xfrm>
              <a:off x="1169381" y="841094"/>
              <a:ext cx="6806218" cy="4077913"/>
            </a:xfrm>
            <a:prstGeom prst="homePlate">
              <a:avLst>
                <a:gd name="adj" fmla="val 0"/>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37780016-ED9D-4467-B4F1-AF7FE99FF133}"/>
                </a:ext>
              </a:extLst>
            </p:cNvPr>
            <p:cNvSpPr txBox="1"/>
            <p:nvPr/>
          </p:nvSpPr>
          <p:spPr>
            <a:xfrm>
              <a:off x="1225549" y="951290"/>
              <a:ext cx="6596790" cy="424731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Tinh giản: Hỗn số, về các phép tính nhân, chia trên các số thập phân, không giới thiệu các đơn vị đo diện tích không phổ biến trong thực tế như đề-ca-mét vuông (</a:t>
              </a:r>
              <a:r>
                <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dam</a:t>
              </a:r>
              <a:r>
                <a:rPr kumimoji="0" lang="en-US" sz="1800" b="0" i="0" u="none" strike="noStrike" kern="1200" cap="none" spc="0" normalizeH="0" baseline="30000" noProof="0">
                  <a:ln>
                    <a:noFill/>
                  </a:ln>
                  <a:solidFill>
                    <a:prstClr val="black"/>
                  </a:solidFill>
                  <a:effectLst/>
                  <a:uLnTx/>
                  <a:uFillTx/>
                  <a:latin typeface="Times New Roman" panose="02020603050405020304" pitchFamily="18" charset="0"/>
                  <a:ea typeface="Calibri" panose="020F0502020204030204" pitchFamily="34" charset="0"/>
                  <a:cs typeface="+mn-cs"/>
                </a:rPr>
                <a:t>2</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héc-tô-mét vuông (</a:t>
              </a:r>
              <a:r>
                <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hm</a:t>
              </a:r>
              <a:r>
                <a:rPr kumimoji="0" lang="en-US" sz="1800" b="0" i="0" u="none" strike="noStrike" kern="1200" cap="none" spc="0" normalizeH="0" baseline="30000" noProof="0">
                  <a:ln>
                    <a:noFill/>
                  </a:ln>
                  <a:solidFill>
                    <a:prstClr val="black"/>
                  </a:solidFill>
                  <a:effectLst/>
                  <a:uLnTx/>
                  <a:uFillTx/>
                  <a:latin typeface="Times New Roman" panose="02020603050405020304" pitchFamily="18" charset="0"/>
                  <a:ea typeface="Calibri" panose="020F0502020204030204" pitchFamily="34" charset="0"/>
                  <a:cs typeface="+mn-cs"/>
                </a:rPr>
                <a:t>2</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không giới thiệu đơn vị đo vận tốc </a:t>
              </a:r>
              <a:r>
                <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m</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/phút.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Không dạy: tỉ lệ thuận, tỉ lệ nghịch, bài toán thứ ba về tỉ số phần trăm (tìm một số khi biết trước giá trị phần trăm của nó), bài toán về hai chuyển động cùng chiều, hai chuyển động ngược chiều; giảm nội dung về nhận biết và đặc điểm của hình hộp chữ nhật, hình lập phương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Điều chuyển một số kiến thức (lớp 4 của chương trình năm 2006) như: tỉ số, tỉ lệ bản đồ, đơn vị diện tích ki-lô-mét vuông (</a:t>
              </a:r>
              <a:r>
                <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km</a:t>
              </a:r>
              <a:r>
                <a:rPr kumimoji="0" lang="en-US" sz="1800" b="0" i="0" u="none" strike="noStrike" kern="1200" cap="none" spc="0" normalizeH="0" baseline="30000" noProof="0">
                  <a:ln>
                    <a:noFill/>
                  </a:ln>
                  <a:solidFill>
                    <a:prstClr val="black"/>
                  </a:solidFill>
                  <a:effectLst/>
                  <a:uLnTx/>
                  <a:uFillTx/>
                  <a:latin typeface="Times New Roman" panose="02020603050405020304" pitchFamily="18" charset="0"/>
                  <a:ea typeface="Calibri" panose="020F0502020204030204" pitchFamily="34" charset="0"/>
                  <a:cs typeface="+mn-cs"/>
                </a:rPr>
                <a:t>2</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giải bài toán thực tiễn liên quan đến tìm hai số khi biết tổng (hiệu) và tỉ số của hai số.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Bổ sung thêm biểu tượng tam giác đều; hình khai triển của hình trụ;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Arrow: Pentagon 40">
              <a:extLst>
                <a:ext uri="{FF2B5EF4-FFF2-40B4-BE49-F238E27FC236}">
                  <a16:creationId xmlns:a16="http://schemas.microsoft.com/office/drawing/2014/main" id="{3446CC9F-E46A-4581-A66B-E23DD576228A}"/>
                </a:ext>
              </a:extLst>
            </p:cNvPr>
            <p:cNvSpPr/>
            <p:nvPr/>
          </p:nvSpPr>
          <p:spPr>
            <a:xfrm flipH="1">
              <a:off x="147319" y="841094"/>
              <a:ext cx="924970" cy="3737057"/>
            </a:xfrm>
            <a:prstGeom prst="homePlate">
              <a:avLst>
                <a:gd name="adj" fmla="val 0"/>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B44AD63D-D02A-4EFB-BE8B-CB116D9741CC}"/>
                </a:ext>
              </a:extLst>
            </p:cNvPr>
            <p:cNvGrpSpPr/>
            <p:nvPr/>
          </p:nvGrpSpPr>
          <p:grpSpPr>
            <a:xfrm>
              <a:off x="316227" y="4182566"/>
              <a:ext cx="619760" cy="619760"/>
              <a:chOff x="5838187" y="4770527"/>
              <a:chExt cx="619760" cy="619760"/>
            </a:xfrm>
          </p:grpSpPr>
          <p:sp>
            <p:nvSpPr>
              <p:cNvPr id="44" name="Oval 43">
                <a:extLst>
                  <a:ext uri="{FF2B5EF4-FFF2-40B4-BE49-F238E27FC236}">
                    <a16:creationId xmlns:a16="http://schemas.microsoft.com/office/drawing/2014/main" id="{D769A874-33CF-475A-84D7-CAF64DAC9DBC}"/>
                  </a:ext>
                </a:extLst>
              </p:cNvPr>
              <p:cNvSpPr/>
              <p:nvPr/>
            </p:nvSpPr>
            <p:spPr>
              <a:xfrm>
                <a:off x="5838187" y="4770527"/>
                <a:ext cx="619760" cy="61976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7A1AD68E-EE0A-4E9F-BDB8-FEF3C2782084}"/>
                  </a:ext>
                </a:extLst>
              </p:cNvPr>
              <p:cNvSpPr txBox="1"/>
              <p:nvPr/>
            </p:nvSpPr>
            <p:spPr>
              <a:xfrm>
                <a:off x="5852795" y="4818797"/>
                <a:ext cx="5384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grpSp>
        <p:sp>
          <p:nvSpPr>
            <p:cNvPr id="43" name="TextBox 42">
              <a:extLst>
                <a:ext uri="{FF2B5EF4-FFF2-40B4-BE49-F238E27FC236}">
                  <a16:creationId xmlns:a16="http://schemas.microsoft.com/office/drawing/2014/main" id="{53CF484A-7510-44C0-B7B0-FC8A341CAD56}"/>
                </a:ext>
              </a:extLst>
            </p:cNvPr>
            <p:cNvSpPr txBox="1"/>
            <p:nvPr/>
          </p:nvSpPr>
          <p:spPr>
            <a:xfrm>
              <a:off x="291871" y="1726774"/>
              <a:ext cx="690881"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3333"/>
                  </a:solidFill>
                  <a:effectLst/>
                  <a:uLnTx/>
                  <a:uFillTx/>
                  <a:latin typeface="Times New Roman" panose="02020603050405020304" pitchFamily="18" charset="0"/>
                  <a:ea typeface="+mn-ea"/>
                  <a:cs typeface="+mn-cs"/>
                </a:rPr>
                <a:t>Các nội dung chi tiết khác</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95853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95A3-1627-423C-880A-2CEB9B88350D}"/>
              </a:ext>
            </a:extLst>
          </p:cNvPr>
          <p:cNvSpPr>
            <a:spLocks noGrp="1"/>
          </p:cNvSpPr>
          <p:nvPr>
            <p:ph type="title"/>
          </p:nvPr>
        </p:nvSpPr>
        <p:spPr/>
        <p:txBody>
          <a:bodyPr/>
          <a:lstStyle/>
          <a:p>
            <a:r>
              <a:rPr lang="en-US"/>
              <a:t>Một số bổ sung</a:t>
            </a:r>
          </a:p>
        </p:txBody>
      </p:sp>
      <p:graphicFrame>
        <p:nvGraphicFramePr>
          <p:cNvPr id="4" name="Diagram 3">
            <a:extLst>
              <a:ext uri="{FF2B5EF4-FFF2-40B4-BE49-F238E27FC236}">
                <a16:creationId xmlns:a16="http://schemas.microsoft.com/office/drawing/2014/main" id="{D0402946-A1B0-46C3-BF9D-31547706B968}"/>
              </a:ext>
            </a:extLst>
          </p:cNvPr>
          <p:cNvGraphicFramePr/>
          <p:nvPr/>
        </p:nvGraphicFramePr>
        <p:xfrm>
          <a:off x="680720" y="1066800"/>
          <a:ext cx="11064240" cy="4897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8750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36128-A839-4B5A-9652-176CC432DA11}"/>
              </a:ext>
            </a:extLst>
          </p:cNvPr>
          <p:cNvSpPr>
            <a:spLocks noGrp="1"/>
          </p:cNvSpPr>
          <p:nvPr>
            <p:ph type="title"/>
          </p:nvPr>
        </p:nvSpPr>
        <p:spPr/>
        <p:txBody>
          <a:bodyPr/>
          <a:lstStyle/>
          <a:p>
            <a:r>
              <a:rPr lang="en-US"/>
              <a:t>Ví dụ về một số yếu tố xác suất</a:t>
            </a:r>
          </a:p>
        </p:txBody>
      </p:sp>
      <p:grpSp>
        <p:nvGrpSpPr>
          <p:cNvPr id="7" name="Group 6">
            <a:extLst>
              <a:ext uri="{FF2B5EF4-FFF2-40B4-BE49-F238E27FC236}">
                <a16:creationId xmlns:a16="http://schemas.microsoft.com/office/drawing/2014/main" id="{2BB8B836-DCBC-4CB3-83EA-AEAAE45370FD}"/>
              </a:ext>
            </a:extLst>
          </p:cNvPr>
          <p:cNvGrpSpPr/>
          <p:nvPr/>
        </p:nvGrpSpPr>
        <p:grpSpPr>
          <a:xfrm>
            <a:off x="686435" y="1601571"/>
            <a:ext cx="1424342" cy="4762078"/>
            <a:chOff x="452755" y="1454651"/>
            <a:chExt cx="1424342" cy="4762078"/>
          </a:xfrm>
        </p:grpSpPr>
        <p:pic>
          <p:nvPicPr>
            <p:cNvPr id="14" name="Picture 13">
              <a:extLst>
                <a:ext uri="{FF2B5EF4-FFF2-40B4-BE49-F238E27FC236}">
                  <a16:creationId xmlns:a16="http://schemas.microsoft.com/office/drawing/2014/main" id="{A9A83B31-0EBD-4698-9782-886EDD47A034}"/>
                </a:ext>
              </a:extLst>
            </p:cNvPr>
            <p:cNvPicPr/>
            <p:nvPr/>
          </p:nvPicPr>
          <p:blipFill>
            <a:blip r:embed="rId2"/>
            <a:stretch>
              <a:fillRect/>
            </a:stretch>
          </p:blipFill>
          <p:spPr>
            <a:xfrm>
              <a:off x="452755" y="1454651"/>
              <a:ext cx="1393825" cy="1490432"/>
            </a:xfrm>
            <a:prstGeom prst="rect">
              <a:avLst/>
            </a:prstGeom>
          </p:spPr>
        </p:pic>
        <p:pic>
          <p:nvPicPr>
            <p:cNvPr id="15" name="Picture 14">
              <a:extLst>
                <a:ext uri="{FF2B5EF4-FFF2-40B4-BE49-F238E27FC236}">
                  <a16:creationId xmlns:a16="http://schemas.microsoft.com/office/drawing/2014/main" id="{46E39C83-ACBD-4A2D-9099-5D825722D4F8}"/>
                </a:ext>
              </a:extLst>
            </p:cNvPr>
            <p:cNvPicPr/>
            <p:nvPr/>
          </p:nvPicPr>
          <p:blipFill>
            <a:blip r:embed="rId3"/>
            <a:stretch>
              <a:fillRect/>
            </a:stretch>
          </p:blipFill>
          <p:spPr>
            <a:xfrm>
              <a:off x="473075" y="3046727"/>
              <a:ext cx="1404022" cy="1490432"/>
            </a:xfrm>
            <a:prstGeom prst="rect">
              <a:avLst/>
            </a:prstGeom>
          </p:spPr>
        </p:pic>
        <p:pic>
          <p:nvPicPr>
            <p:cNvPr id="16" name="Picture 15">
              <a:extLst>
                <a:ext uri="{FF2B5EF4-FFF2-40B4-BE49-F238E27FC236}">
                  <a16:creationId xmlns:a16="http://schemas.microsoft.com/office/drawing/2014/main" id="{103565E6-44FF-4B8C-88E8-2BB1C12C8B25}"/>
                </a:ext>
              </a:extLst>
            </p:cNvPr>
            <p:cNvPicPr/>
            <p:nvPr/>
          </p:nvPicPr>
          <p:blipFill>
            <a:blip r:embed="rId4"/>
            <a:stretch>
              <a:fillRect/>
            </a:stretch>
          </p:blipFill>
          <p:spPr>
            <a:xfrm>
              <a:off x="483272" y="4638803"/>
              <a:ext cx="1393825" cy="1577926"/>
            </a:xfrm>
            <a:prstGeom prst="rect">
              <a:avLst/>
            </a:prstGeom>
          </p:spPr>
        </p:pic>
      </p:grpSp>
      <p:sp>
        <p:nvSpPr>
          <p:cNvPr id="8" name="TextBox 7">
            <a:extLst>
              <a:ext uri="{FF2B5EF4-FFF2-40B4-BE49-F238E27FC236}">
                <a16:creationId xmlns:a16="http://schemas.microsoft.com/office/drawing/2014/main" id="{38953C63-AB2F-46A2-AA2F-E1B53772BEFB}"/>
              </a:ext>
            </a:extLst>
          </p:cNvPr>
          <p:cNvSpPr txBox="1"/>
          <p:nvPr/>
        </p:nvSpPr>
        <p:spPr>
          <a:xfrm>
            <a:off x="2418080" y="1864802"/>
            <a:ext cx="30378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Chắc chắn lấy được 1 viên bi màu đỏ. Vì sao?</a:t>
            </a:r>
          </a:p>
        </p:txBody>
      </p:sp>
      <p:sp>
        <p:nvSpPr>
          <p:cNvPr id="19" name="TextBox 18">
            <a:extLst>
              <a:ext uri="{FF2B5EF4-FFF2-40B4-BE49-F238E27FC236}">
                <a16:creationId xmlns:a16="http://schemas.microsoft.com/office/drawing/2014/main" id="{2885A5E8-BC6A-4C36-8091-34EF58A9239C}"/>
              </a:ext>
            </a:extLst>
          </p:cNvPr>
          <p:cNvSpPr txBox="1"/>
          <p:nvPr/>
        </p:nvSpPr>
        <p:spPr>
          <a:xfrm>
            <a:off x="2418080" y="3456354"/>
            <a:ext cx="30378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Có thể lấy được 1 viên bi màu đỏ. Vì sao?</a:t>
            </a:r>
          </a:p>
        </p:txBody>
      </p:sp>
      <p:sp>
        <p:nvSpPr>
          <p:cNvPr id="20" name="TextBox 19">
            <a:extLst>
              <a:ext uri="{FF2B5EF4-FFF2-40B4-BE49-F238E27FC236}">
                <a16:creationId xmlns:a16="http://schemas.microsoft.com/office/drawing/2014/main" id="{441DAA2D-5AA1-4548-9733-C02466A28155}"/>
              </a:ext>
            </a:extLst>
          </p:cNvPr>
          <p:cNvSpPr txBox="1"/>
          <p:nvPr/>
        </p:nvSpPr>
        <p:spPr>
          <a:xfrm>
            <a:off x="2418080" y="5251520"/>
            <a:ext cx="30378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thể lấy được 1 viên bi màu đỏ. Vì sao?</a:t>
            </a:r>
          </a:p>
        </p:txBody>
      </p:sp>
      <p:sp>
        <p:nvSpPr>
          <p:cNvPr id="9" name="Rectangle 8">
            <a:extLst>
              <a:ext uri="{FF2B5EF4-FFF2-40B4-BE49-F238E27FC236}">
                <a16:creationId xmlns:a16="http://schemas.microsoft.com/office/drawing/2014/main" id="{B7D4D587-0D28-4FC8-92BF-C6F957E32F29}"/>
              </a:ext>
            </a:extLst>
          </p:cNvPr>
          <p:cNvSpPr/>
          <p:nvPr/>
        </p:nvSpPr>
        <p:spPr>
          <a:xfrm>
            <a:off x="147320" y="1066800"/>
            <a:ext cx="5308600" cy="5425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4393E2A-1BC9-40A4-9ABE-F5CF6BBC1C6B}"/>
              </a:ext>
            </a:extLst>
          </p:cNvPr>
          <p:cNvSpPr txBox="1"/>
          <p:nvPr/>
        </p:nvSpPr>
        <p:spPr>
          <a:xfrm>
            <a:off x="497840" y="1137920"/>
            <a:ext cx="47040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BÀI TOÁN LẤY BI, DẠNG 1</a:t>
            </a:r>
          </a:p>
        </p:txBody>
      </p:sp>
      <p:sp>
        <p:nvSpPr>
          <p:cNvPr id="23" name="TextBox 22">
            <a:extLst>
              <a:ext uri="{FF2B5EF4-FFF2-40B4-BE49-F238E27FC236}">
                <a16:creationId xmlns:a16="http://schemas.microsoft.com/office/drawing/2014/main" id="{15CC1DD6-989C-4B19-840F-4734F941A163}"/>
              </a:ext>
            </a:extLst>
          </p:cNvPr>
          <p:cNvSpPr txBox="1"/>
          <p:nvPr/>
        </p:nvSpPr>
        <p:spPr>
          <a:xfrm>
            <a:off x="6344920" y="1864802"/>
            <a:ext cx="33172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Phải lấy ít nhất 4 viên bi để chắc chắn có ít nhất 1 viên bi đỏ. Vì sao?  </a:t>
            </a:r>
          </a:p>
        </p:txBody>
      </p:sp>
      <p:sp>
        <p:nvSpPr>
          <p:cNvPr id="24" name="TextBox 23">
            <a:extLst>
              <a:ext uri="{FF2B5EF4-FFF2-40B4-BE49-F238E27FC236}">
                <a16:creationId xmlns:a16="http://schemas.microsoft.com/office/drawing/2014/main" id="{B2D4FEC6-3B4B-4AE7-9375-0C24DF6BE742}"/>
              </a:ext>
            </a:extLst>
          </p:cNvPr>
          <p:cNvSpPr txBox="1"/>
          <p:nvPr/>
        </p:nvSpPr>
        <p:spPr>
          <a:xfrm>
            <a:off x="6344920" y="3390314"/>
            <a:ext cx="30378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Phải lấy ít nhất 5 viên bi để chắc chắn có ít nhất 1 viên bi vàng. Vì sao?  </a:t>
            </a:r>
          </a:p>
        </p:txBody>
      </p:sp>
      <p:sp>
        <p:nvSpPr>
          <p:cNvPr id="25" name="TextBox 24">
            <a:extLst>
              <a:ext uri="{FF2B5EF4-FFF2-40B4-BE49-F238E27FC236}">
                <a16:creationId xmlns:a16="http://schemas.microsoft.com/office/drawing/2014/main" id="{E0A4B0DA-DAF6-4AE4-9859-6B070C0B03FB}"/>
              </a:ext>
            </a:extLst>
          </p:cNvPr>
          <p:cNvSpPr txBox="1"/>
          <p:nvPr/>
        </p:nvSpPr>
        <p:spPr>
          <a:xfrm>
            <a:off x="6263640" y="5154580"/>
            <a:ext cx="35102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Phải lấy ít nhất mấy viên bi để chắc chắn có ít nhất 1 viên bi xanh. Vì sao?  </a:t>
            </a:r>
          </a:p>
        </p:txBody>
      </p:sp>
      <p:sp>
        <p:nvSpPr>
          <p:cNvPr id="26" name="Rectangle 25">
            <a:extLst>
              <a:ext uri="{FF2B5EF4-FFF2-40B4-BE49-F238E27FC236}">
                <a16:creationId xmlns:a16="http://schemas.microsoft.com/office/drawing/2014/main" id="{CFE97FA7-B2E3-4FCF-ACC3-ADDE253B5304}"/>
              </a:ext>
            </a:extLst>
          </p:cNvPr>
          <p:cNvSpPr/>
          <p:nvPr/>
        </p:nvSpPr>
        <p:spPr>
          <a:xfrm>
            <a:off x="6151880" y="1066800"/>
            <a:ext cx="5308600" cy="5425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EE24544-EB89-4EBE-AD86-6B6F753BC7E6}"/>
              </a:ext>
            </a:extLst>
          </p:cNvPr>
          <p:cNvSpPr txBox="1"/>
          <p:nvPr/>
        </p:nvSpPr>
        <p:spPr>
          <a:xfrm>
            <a:off x="6502400" y="1137920"/>
            <a:ext cx="47040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BÀI TOÁN LẤY BI, DẠNG 2</a:t>
            </a:r>
          </a:p>
        </p:txBody>
      </p:sp>
      <p:sp>
        <p:nvSpPr>
          <p:cNvPr id="11" name="Oval 10">
            <a:extLst>
              <a:ext uri="{FF2B5EF4-FFF2-40B4-BE49-F238E27FC236}">
                <a16:creationId xmlns:a16="http://schemas.microsoft.com/office/drawing/2014/main" id="{50F2482A-FDEE-4E02-BB19-50C6D222223B}"/>
              </a:ext>
            </a:extLst>
          </p:cNvPr>
          <p:cNvSpPr/>
          <p:nvPr/>
        </p:nvSpPr>
        <p:spPr>
          <a:xfrm>
            <a:off x="9773920" y="1864802"/>
            <a:ext cx="325120" cy="3251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3A637DE3-82DE-42F4-9C45-57F9885845F5}"/>
              </a:ext>
            </a:extLst>
          </p:cNvPr>
          <p:cNvSpPr/>
          <p:nvPr/>
        </p:nvSpPr>
        <p:spPr>
          <a:xfrm>
            <a:off x="9773920" y="2284592"/>
            <a:ext cx="325120" cy="3251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CB956AF8-3351-4CE4-AA12-10541FCC3956}"/>
              </a:ext>
            </a:extLst>
          </p:cNvPr>
          <p:cNvSpPr/>
          <p:nvPr/>
        </p:nvSpPr>
        <p:spPr>
          <a:xfrm>
            <a:off x="10607040" y="1864802"/>
            <a:ext cx="325120" cy="325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94F80B6A-82B6-47EC-89EB-E42EC6FABDF5}"/>
              </a:ext>
            </a:extLst>
          </p:cNvPr>
          <p:cNvSpPr/>
          <p:nvPr/>
        </p:nvSpPr>
        <p:spPr>
          <a:xfrm>
            <a:off x="10190480" y="2284592"/>
            <a:ext cx="325120" cy="3251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F1D0F3BE-9FE1-47D4-BE72-1899195750B3}"/>
              </a:ext>
            </a:extLst>
          </p:cNvPr>
          <p:cNvSpPr/>
          <p:nvPr/>
        </p:nvSpPr>
        <p:spPr>
          <a:xfrm>
            <a:off x="10190480" y="1864802"/>
            <a:ext cx="325120" cy="325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66CCB83-C6D8-4370-B585-20819EF83828}"/>
              </a:ext>
            </a:extLst>
          </p:cNvPr>
          <p:cNvSpPr/>
          <p:nvPr/>
        </p:nvSpPr>
        <p:spPr>
          <a:xfrm>
            <a:off x="10607040" y="2284592"/>
            <a:ext cx="325120" cy="32512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9397753F-DDD9-4CF5-98DF-E6D4FEDDE48B}"/>
              </a:ext>
            </a:extLst>
          </p:cNvPr>
          <p:cNvSpPr/>
          <p:nvPr/>
        </p:nvSpPr>
        <p:spPr>
          <a:xfrm>
            <a:off x="9773920" y="3357775"/>
            <a:ext cx="325120" cy="3251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AF27762A-EF4A-403A-BAC4-7EBB5FFDCE6F}"/>
              </a:ext>
            </a:extLst>
          </p:cNvPr>
          <p:cNvSpPr/>
          <p:nvPr/>
        </p:nvSpPr>
        <p:spPr>
          <a:xfrm>
            <a:off x="9773920" y="3777565"/>
            <a:ext cx="325120" cy="3251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5EE4116-6E64-41A5-9385-329527999444}"/>
              </a:ext>
            </a:extLst>
          </p:cNvPr>
          <p:cNvSpPr/>
          <p:nvPr/>
        </p:nvSpPr>
        <p:spPr>
          <a:xfrm>
            <a:off x="10607040" y="3357775"/>
            <a:ext cx="325120" cy="325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B86B2B5F-58B4-4638-8D72-6C2DCA873E0B}"/>
              </a:ext>
            </a:extLst>
          </p:cNvPr>
          <p:cNvSpPr/>
          <p:nvPr/>
        </p:nvSpPr>
        <p:spPr>
          <a:xfrm>
            <a:off x="10190480" y="3777565"/>
            <a:ext cx="325120" cy="3251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63FF6D17-030E-4B42-9D20-38B5BE49E738}"/>
              </a:ext>
            </a:extLst>
          </p:cNvPr>
          <p:cNvSpPr/>
          <p:nvPr/>
        </p:nvSpPr>
        <p:spPr>
          <a:xfrm>
            <a:off x="10190480" y="3357775"/>
            <a:ext cx="325120" cy="325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A370327B-8663-4D27-B764-8DA746392EC3}"/>
              </a:ext>
            </a:extLst>
          </p:cNvPr>
          <p:cNvSpPr/>
          <p:nvPr/>
        </p:nvSpPr>
        <p:spPr>
          <a:xfrm>
            <a:off x="10607040" y="3777565"/>
            <a:ext cx="325120" cy="32512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5288A62B-9187-446A-8389-A449B80F627B}"/>
              </a:ext>
            </a:extLst>
          </p:cNvPr>
          <p:cNvSpPr/>
          <p:nvPr/>
        </p:nvSpPr>
        <p:spPr>
          <a:xfrm>
            <a:off x="9773920" y="5137730"/>
            <a:ext cx="325120" cy="3251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1BC9859B-FCF8-469C-AA1E-F9DBE713C357}"/>
              </a:ext>
            </a:extLst>
          </p:cNvPr>
          <p:cNvSpPr/>
          <p:nvPr/>
        </p:nvSpPr>
        <p:spPr>
          <a:xfrm>
            <a:off x="9773920" y="5557520"/>
            <a:ext cx="325120" cy="3251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267F2B8-AD97-4CB5-A417-97E8DF9F58C0}"/>
              </a:ext>
            </a:extLst>
          </p:cNvPr>
          <p:cNvSpPr/>
          <p:nvPr/>
        </p:nvSpPr>
        <p:spPr>
          <a:xfrm>
            <a:off x="10607040" y="5137730"/>
            <a:ext cx="325120" cy="325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730E32C9-4A68-4551-9D5C-4B9A042E8F76}"/>
              </a:ext>
            </a:extLst>
          </p:cNvPr>
          <p:cNvSpPr/>
          <p:nvPr/>
        </p:nvSpPr>
        <p:spPr>
          <a:xfrm>
            <a:off x="10190480" y="5557520"/>
            <a:ext cx="325120" cy="3251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34DF7DAE-5B4D-4986-9715-48F49FA4C82E}"/>
              </a:ext>
            </a:extLst>
          </p:cNvPr>
          <p:cNvSpPr/>
          <p:nvPr/>
        </p:nvSpPr>
        <p:spPr>
          <a:xfrm>
            <a:off x="10190480" y="5137730"/>
            <a:ext cx="325120" cy="325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1D03F7DF-14DD-439A-B78F-420038FF1B9F}"/>
              </a:ext>
            </a:extLst>
          </p:cNvPr>
          <p:cNvSpPr/>
          <p:nvPr/>
        </p:nvSpPr>
        <p:spPr>
          <a:xfrm>
            <a:off x="10607040" y="5557520"/>
            <a:ext cx="325120" cy="32512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651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D1BD499-5F02-4AD6-BC60-0DF25E76216E}"/>
              </a:ext>
            </a:extLst>
          </p:cNvPr>
          <p:cNvGraphicFramePr>
            <a:graphicFrameLocks noGrp="1"/>
          </p:cNvGraphicFramePr>
          <p:nvPr>
            <p:ph idx="1"/>
          </p:nvPr>
        </p:nvGraphicFramePr>
        <p:xfrm>
          <a:off x="716692" y="790832"/>
          <a:ext cx="11162270" cy="5949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a:extLst>
              <a:ext uri="{FF2B5EF4-FFF2-40B4-BE49-F238E27FC236}">
                <a16:creationId xmlns:a16="http://schemas.microsoft.com/office/drawing/2014/main" id="{61110F8A-CD9B-48D5-814F-379A272476F9}"/>
              </a:ext>
            </a:extLst>
          </p:cNvPr>
          <p:cNvSpPr>
            <a:spLocks noGrp="1"/>
          </p:cNvSpPr>
          <p:nvPr>
            <p:ph type="title"/>
          </p:nvPr>
        </p:nvSpPr>
        <p:spPr>
          <a:xfrm>
            <a:off x="560173" y="117989"/>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spTree>
    <p:extLst>
      <p:ext uri="{BB962C8B-B14F-4D97-AF65-F5344CB8AC3E}">
        <p14:creationId xmlns:p14="http://schemas.microsoft.com/office/powerpoint/2010/main" val="3708257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lum bright="20000"/>
          </a:blip>
          <a:srcRect/>
          <a:stretch>
            <a:fillRect/>
          </a:stretch>
        </p:blipFill>
        <p:spPr bwMode="auto">
          <a:xfrm>
            <a:off x="-35984" y="0"/>
            <a:ext cx="12227984" cy="6858000"/>
          </a:xfrm>
          <a:prstGeom prst="rect">
            <a:avLst/>
          </a:prstGeom>
          <a:ln>
            <a:noFill/>
          </a:ln>
          <a:effectLst>
            <a:outerShdw blurRad="292100" dist="139700" dir="2700000" algn="tl" rotWithShape="0">
              <a:srgbClr val="333333">
                <a:alpha val="65000"/>
              </a:srgbClr>
            </a:outerShdw>
          </a:effectLst>
        </p:spPr>
      </p:pic>
      <p:sp>
        <p:nvSpPr>
          <p:cNvPr id="40962" name="Text Box 5"/>
          <p:cNvSpPr txBox="1">
            <a:spLocks noChangeArrowheads="1"/>
          </p:cNvSpPr>
          <p:nvPr/>
        </p:nvSpPr>
        <p:spPr bwMode="auto">
          <a:xfrm>
            <a:off x="1524000" y="3151858"/>
            <a:ext cx="9448800" cy="830997"/>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vi-VN" sz="4800" b="1" i="1" u="none" strike="noStrike" kern="1200" cap="none" spc="0" normalizeH="0" baseline="0" noProof="0" dirty="0">
                <a:ln>
                  <a:noFill/>
                </a:ln>
                <a:solidFill>
                  <a:srgbClr val="A80000"/>
                </a:solidFill>
                <a:effectLst/>
                <a:uLnTx/>
                <a:uFillTx/>
                <a:latin typeface="Arial" panose="020B0604020202020204" pitchFamily="34" charset="0"/>
                <a:ea typeface="+mn-ea"/>
                <a:cs typeface="Arial" charset="0"/>
              </a:rPr>
              <a:t> </a:t>
            </a:r>
            <a:endParaRPr kumimoji="0" lang="vi-VN" sz="4800" b="1" i="0" u="none" strike="noStrike" kern="1200" cap="none" spc="0" normalizeH="0" baseline="0" noProof="0" dirty="0">
              <a:ln>
                <a:noFill/>
              </a:ln>
              <a:solidFill>
                <a:srgbClr val="A8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7989211"/>
      </p:ext>
    </p:extLst>
  </p:cSld>
  <p:clrMapOvr>
    <a:masterClrMapping/>
  </p:clrMapOvr>
  <p:transition>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D1BD499-5F02-4AD6-BC60-0DF25E76216E}"/>
              </a:ext>
            </a:extLst>
          </p:cNvPr>
          <p:cNvGraphicFramePr>
            <a:graphicFrameLocks noGrp="1"/>
          </p:cNvGraphicFramePr>
          <p:nvPr>
            <p:ph idx="1"/>
          </p:nvPr>
        </p:nvGraphicFramePr>
        <p:xfrm>
          <a:off x="716692" y="1746422"/>
          <a:ext cx="11162270" cy="4193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D569FD4F-6B46-4682-B47D-C3946B6151E4}"/>
              </a:ext>
            </a:extLst>
          </p:cNvPr>
          <p:cNvSpPr txBox="1">
            <a:spLocks/>
          </p:cNvSpPr>
          <p:nvPr/>
        </p:nvSpPr>
        <p:spPr>
          <a:xfrm>
            <a:off x="838200" y="896464"/>
            <a:ext cx="10515600" cy="569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1. Những điểm mới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cần</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lưu</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 ý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trong</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các</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môn</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học</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lớp</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S Mincho" panose="02020609040205080304" pitchFamily="49" charset="-128"/>
                <a:cs typeface="+mj-cs"/>
              </a:rPr>
              <a:t> 5 CT 2018</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
        <p:nvSpPr>
          <p:cNvPr id="7" name="Title 1">
            <a:extLst>
              <a:ext uri="{FF2B5EF4-FFF2-40B4-BE49-F238E27FC236}">
                <a16:creationId xmlns:a16="http://schemas.microsoft.com/office/drawing/2014/main" id="{A71FA3A4-3D96-49B8-B1A3-2AEF8D26E1F2}"/>
              </a:ext>
            </a:extLst>
          </p:cNvPr>
          <p:cNvSpPr>
            <a:spLocks noGrp="1"/>
          </p:cNvSpPr>
          <p:nvPr>
            <p:ph type="title"/>
          </p:nvPr>
        </p:nvSpPr>
        <p:spPr>
          <a:xfrm>
            <a:off x="560173" y="117989"/>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spTree>
    <p:extLst>
      <p:ext uri="{BB962C8B-B14F-4D97-AF65-F5344CB8AC3E}">
        <p14:creationId xmlns:p14="http://schemas.microsoft.com/office/powerpoint/2010/main" val="3004362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D1BD499-5F02-4AD6-BC60-0DF25E76216E}"/>
              </a:ext>
            </a:extLst>
          </p:cNvPr>
          <p:cNvGraphicFramePr>
            <a:graphicFrameLocks noGrp="1"/>
          </p:cNvGraphicFramePr>
          <p:nvPr>
            <p:ph idx="1"/>
          </p:nvPr>
        </p:nvGraphicFramePr>
        <p:xfrm>
          <a:off x="724930" y="2405449"/>
          <a:ext cx="11162270" cy="4193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D569FD4F-6B46-4682-B47D-C3946B6151E4}"/>
              </a:ext>
            </a:extLst>
          </p:cNvPr>
          <p:cNvSpPr txBox="1">
            <a:spLocks/>
          </p:cNvSpPr>
          <p:nvPr/>
        </p:nvSpPr>
        <p:spPr>
          <a:xfrm>
            <a:off x="838200" y="896464"/>
            <a:ext cx="10515600" cy="4710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l" defTabSz="914400" rtl="0" eaLnBrk="1" fontAlgn="auto" latinLnBrk="0" hangingPunct="1">
              <a:lnSpc>
                <a:spcPct val="100000"/>
              </a:lnSpc>
              <a:spcBef>
                <a:spcPct val="0"/>
              </a:spcBef>
              <a:spcAft>
                <a:spcPts val="0"/>
              </a:spcAft>
              <a:buClrTx/>
              <a:buSzTx/>
              <a:buFontTx/>
              <a:buNone/>
              <a:tabLst/>
              <a:defRPr/>
            </a:pPr>
            <a:r>
              <a:rPr kumimoji="0" lang="pt-BR" sz="23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2. </a:t>
            </a:r>
            <a:r>
              <a:rPr kumimoji="0" lang="en-US" sz="23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Một</a:t>
            </a:r>
            <a:r>
              <a:rPr kumimoji="0" lang="en-US" sz="23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3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số</a:t>
            </a:r>
            <a:r>
              <a:rPr kumimoji="0" lang="en-US" sz="23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n</a:t>
            </a:r>
            <a:r>
              <a:rPr kumimoji="0" lang="en-US" sz="23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guyên</a:t>
            </a:r>
            <a:r>
              <a:rPr kumimoji="0" lang="en-US" sz="23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3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tắc</a:t>
            </a:r>
            <a:r>
              <a:rPr kumimoji="0" lang="en-US" sz="23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3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điều</a:t>
            </a:r>
            <a:r>
              <a:rPr kumimoji="0" lang="en-US" sz="23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3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chỉnh</a:t>
            </a:r>
            <a:endParaRPr kumimoji="0" lang="x-none" sz="23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
        <p:nvSpPr>
          <p:cNvPr id="5" name="Title 1">
            <a:extLst>
              <a:ext uri="{FF2B5EF4-FFF2-40B4-BE49-F238E27FC236}">
                <a16:creationId xmlns:a16="http://schemas.microsoft.com/office/drawing/2014/main" id="{432B10C2-F705-471A-BD6B-D1A7CCE25766}"/>
              </a:ext>
            </a:extLst>
          </p:cNvPr>
          <p:cNvSpPr txBox="1">
            <a:spLocks/>
          </p:cNvSpPr>
          <p:nvPr/>
        </p:nvSpPr>
        <p:spPr>
          <a:xfrm>
            <a:off x="838200" y="1317325"/>
            <a:ext cx="10974859" cy="10723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just" defTabSz="914400" rtl="0" eaLnBrk="1" fontAlgn="auto" latinLnBrk="0" hangingPunct="1">
              <a:lnSpc>
                <a:spcPct val="100000"/>
              </a:lnSpc>
              <a:spcBef>
                <a:spcPct val="0"/>
              </a:spcBef>
              <a:spcAft>
                <a:spcPts val="0"/>
              </a:spcAft>
              <a:buClrTx/>
              <a:buSzTx/>
              <a:buFontTx/>
              <a:buNone/>
              <a:tabLst/>
              <a:defRPr/>
            </a:pP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Điều</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chỉnh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nội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dung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dạy</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học</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theo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hướng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tinh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giảm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các</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nội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dung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để</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GV, HS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dành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thời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gian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cho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các</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nội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dung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khác</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tạo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thêm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điều</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kiện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cho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GV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đổi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mới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PPDH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theo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yêu</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cầu</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j-cs"/>
              </a:rPr>
              <a:t>của</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j-cs"/>
              </a:rPr>
              <a:t> CT. </a:t>
            </a:r>
            <a:endParaRPr kumimoji="0" lang="x-none" sz="2200" b="1" i="1" u="none" strike="noStrike" kern="1200" cap="none" spc="0" normalizeH="0" baseline="0" noProof="0" dirty="0">
              <a:ln>
                <a:noFill/>
              </a:ln>
              <a:solidFill>
                <a:srgbClr val="1A98FF">
                  <a:lumMod val="75000"/>
                </a:srgbClr>
              </a:solidFill>
              <a:effectLst/>
              <a:uLnTx/>
              <a:uFillTx/>
              <a:latin typeface="Univers"/>
              <a:ea typeface="+mj-ea"/>
              <a:cs typeface="+mj-cs"/>
            </a:endParaRPr>
          </a:p>
        </p:txBody>
      </p:sp>
      <p:sp>
        <p:nvSpPr>
          <p:cNvPr id="8" name="Title 1">
            <a:extLst>
              <a:ext uri="{FF2B5EF4-FFF2-40B4-BE49-F238E27FC236}">
                <a16:creationId xmlns:a16="http://schemas.microsoft.com/office/drawing/2014/main" id="{E817691D-E945-4D1D-B176-8CA7247F0FFB}"/>
              </a:ext>
            </a:extLst>
          </p:cNvPr>
          <p:cNvSpPr>
            <a:spLocks noGrp="1"/>
          </p:cNvSpPr>
          <p:nvPr>
            <p:ph type="title"/>
          </p:nvPr>
        </p:nvSpPr>
        <p:spPr>
          <a:xfrm>
            <a:off x="560173" y="117989"/>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spTree>
    <p:extLst>
      <p:ext uri="{BB962C8B-B14F-4D97-AF65-F5344CB8AC3E}">
        <p14:creationId xmlns:p14="http://schemas.microsoft.com/office/powerpoint/2010/main" val="2060758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D1BD499-5F02-4AD6-BC60-0DF25E76216E}"/>
              </a:ext>
            </a:extLst>
          </p:cNvPr>
          <p:cNvGraphicFramePr>
            <a:graphicFrameLocks noGrp="1"/>
          </p:cNvGraphicFramePr>
          <p:nvPr>
            <p:ph idx="1"/>
          </p:nvPr>
        </p:nvGraphicFramePr>
        <p:xfrm>
          <a:off x="838200" y="1843216"/>
          <a:ext cx="11162270" cy="3171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D569FD4F-6B46-4682-B47D-C3946B6151E4}"/>
              </a:ext>
            </a:extLst>
          </p:cNvPr>
          <p:cNvSpPr txBox="1">
            <a:spLocks/>
          </p:cNvSpPr>
          <p:nvPr/>
        </p:nvSpPr>
        <p:spPr>
          <a:xfrm>
            <a:off x="838200" y="896464"/>
            <a:ext cx="10515600" cy="569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3.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Điều</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chỉnh</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nội</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dung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dạy</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học</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
        <p:nvSpPr>
          <p:cNvPr id="7" name="Title 1">
            <a:extLst>
              <a:ext uri="{FF2B5EF4-FFF2-40B4-BE49-F238E27FC236}">
                <a16:creationId xmlns:a16="http://schemas.microsoft.com/office/drawing/2014/main" id="{21F826B0-AE5F-44B4-9FF3-7FE40F4F1974}"/>
              </a:ext>
            </a:extLst>
          </p:cNvPr>
          <p:cNvSpPr>
            <a:spLocks noGrp="1"/>
          </p:cNvSpPr>
          <p:nvPr>
            <p:ph type="title"/>
          </p:nvPr>
        </p:nvSpPr>
        <p:spPr>
          <a:xfrm>
            <a:off x="560173" y="117989"/>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spTree>
    <p:extLst>
      <p:ext uri="{BB962C8B-B14F-4D97-AF65-F5344CB8AC3E}">
        <p14:creationId xmlns:p14="http://schemas.microsoft.com/office/powerpoint/2010/main" val="1348142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D1BD499-5F02-4AD6-BC60-0DF25E76216E}"/>
              </a:ext>
            </a:extLst>
          </p:cNvPr>
          <p:cNvGraphicFramePr>
            <a:graphicFrameLocks noGrp="1"/>
          </p:cNvGraphicFramePr>
          <p:nvPr>
            <p:ph idx="1"/>
          </p:nvPr>
        </p:nvGraphicFramePr>
        <p:xfrm>
          <a:off x="708037" y="808337"/>
          <a:ext cx="11162270" cy="4441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D569FD4F-6B46-4682-B47D-C3946B6151E4}"/>
              </a:ext>
            </a:extLst>
          </p:cNvPr>
          <p:cNvSpPr txBox="1">
            <a:spLocks/>
          </p:cNvSpPr>
          <p:nvPr/>
        </p:nvSpPr>
        <p:spPr>
          <a:xfrm>
            <a:off x="640492" y="579305"/>
            <a:ext cx="10515600" cy="569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4.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Đổi</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mới</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phương</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pháp</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và</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hình</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thức</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tổ</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chức</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dạy</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học</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
        <p:nvSpPr>
          <p:cNvPr id="5" name="TextBox 4">
            <a:extLst>
              <a:ext uri="{FF2B5EF4-FFF2-40B4-BE49-F238E27FC236}">
                <a16:creationId xmlns:a16="http://schemas.microsoft.com/office/drawing/2014/main" id="{33446D89-2BF0-4BA9-8A1C-8CA5CF70E80D}"/>
              </a:ext>
            </a:extLst>
          </p:cNvPr>
          <p:cNvSpPr txBox="1"/>
          <p:nvPr/>
        </p:nvSpPr>
        <p:spPr>
          <a:xfrm>
            <a:off x="1612974" y="4919008"/>
            <a:ext cx="10257333" cy="1938992"/>
          </a:xfrm>
          <a:prstGeom prst="rect">
            <a:avLst/>
          </a:prstGeom>
          <a:solidFill>
            <a:sysClr val="window" lastClr="FFFFFF"/>
          </a:solidFill>
          <a:ln w="25400" cap="flat" cmpd="sng" algn="ctr">
            <a:solidFill>
              <a:sysClr val="window" lastClr="FFFFFF"/>
            </a:solidFill>
            <a:prstDash val="soli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Công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5842/BGDĐT-VP 2011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hướng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dẫn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chỉnh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dạy</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giáo</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phổ</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Công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4612/BGDĐT-</a:t>
            </a:r>
            <a:r>
              <a:rPr kumimoji="0" lang="en-US" sz="24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GDTrH</a:t>
            </a: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2017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hướng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dẫn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chương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giáo</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phổ</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hướng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phát</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triển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chất</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sinh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2017-2018 do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Bộ</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Giáo</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Đào</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tạo</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ban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8" name="Title 1">
            <a:extLst>
              <a:ext uri="{FF2B5EF4-FFF2-40B4-BE49-F238E27FC236}">
                <a16:creationId xmlns:a16="http://schemas.microsoft.com/office/drawing/2014/main" id="{03E59F3F-6D47-45B3-8CC2-ABA078969D4D}"/>
              </a:ext>
            </a:extLst>
          </p:cNvPr>
          <p:cNvSpPr>
            <a:spLocks noGrp="1"/>
          </p:cNvSpPr>
          <p:nvPr>
            <p:ph type="title"/>
          </p:nvPr>
        </p:nvSpPr>
        <p:spPr>
          <a:xfrm>
            <a:off x="633896" y="-56636"/>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spTree>
    <p:extLst>
      <p:ext uri="{BB962C8B-B14F-4D97-AF65-F5344CB8AC3E}">
        <p14:creationId xmlns:p14="http://schemas.microsoft.com/office/powerpoint/2010/main" val="321556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D1BD499-5F02-4AD6-BC60-0DF25E76216E}"/>
              </a:ext>
            </a:extLst>
          </p:cNvPr>
          <p:cNvGraphicFramePr>
            <a:graphicFrameLocks noGrp="1"/>
          </p:cNvGraphicFramePr>
          <p:nvPr>
            <p:ph idx="1"/>
            <p:extLst>
              <p:ext uri="{D42A27DB-BD31-4B8C-83A1-F6EECF244321}">
                <p14:modId xmlns:p14="http://schemas.microsoft.com/office/powerpoint/2010/main" val="1989196888"/>
              </p:ext>
            </p:extLst>
          </p:nvPr>
        </p:nvGraphicFramePr>
        <p:xfrm>
          <a:off x="741406" y="1631092"/>
          <a:ext cx="1116227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D569FD4F-6B46-4682-B47D-C3946B6151E4}"/>
              </a:ext>
            </a:extLst>
          </p:cNvPr>
          <p:cNvSpPr txBox="1">
            <a:spLocks/>
          </p:cNvSpPr>
          <p:nvPr/>
        </p:nvSpPr>
        <p:spPr>
          <a:xfrm>
            <a:off x="838200" y="896464"/>
            <a:ext cx="10515600" cy="569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5.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Điều</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chỉnh</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đánh</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giá</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học</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sinh</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
        <p:nvSpPr>
          <p:cNvPr id="7" name="Title 1">
            <a:extLst>
              <a:ext uri="{FF2B5EF4-FFF2-40B4-BE49-F238E27FC236}">
                <a16:creationId xmlns:a16="http://schemas.microsoft.com/office/drawing/2014/main" id="{BEFA7259-8AF3-40BA-BB69-0ADCF705ADE8}"/>
              </a:ext>
            </a:extLst>
          </p:cNvPr>
          <p:cNvSpPr>
            <a:spLocks noGrp="1"/>
          </p:cNvSpPr>
          <p:nvPr>
            <p:ph type="title"/>
          </p:nvPr>
        </p:nvSpPr>
        <p:spPr>
          <a:xfrm>
            <a:off x="560173" y="117989"/>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spTree>
    <p:extLst>
      <p:ext uri="{BB962C8B-B14F-4D97-AF65-F5344CB8AC3E}">
        <p14:creationId xmlns:p14="http://schemas.microsoft.com/office/powerpoint/2010/main" val="116207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D1BD499-5F02-4AD6-BC60-0DF25E76216E}"/>
              </a:ext>
            </a:extLst>
          </p:cNvPr>
          <p:cNvGraphicFramePr>
            <a:graphicFrameLocks noGrp="1"/>
          </p:cNvGraphicFramePr>
          <p:nvPr>
            <p:ph idx="1"/>
          </p:nvPr>
        </p:nvGraphicFramePr>
        <p:xfrm>
          <a:off x="724930" y="1497828"/>
          <a:ext cx="11162270" cy="3707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D569FD4F-6B46-4682-B47D-C3946B6151E4}"/>
              </a:ext>
            </a:extLst>
          </p:cNvPr>
          <p:cNvSpPr txBox="1">
            <a:spLocks/>
          </p:cNvSpPr>
          <p:nvPr/>
        </p:nvSpPr>
        <p:spPr>
          <a:xfrm>
            <a:off x="838200" y="896464"/>
            <a:ext cx="10515600" cy="569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2265"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6.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Điều</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chỉnh</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bài</a:t>
            </a:r>
            <a:r>
              <a:rPr kumimoji="0" lang="en-US" sz="2400" b="1" i="0" u="none" strike="noStrike" kern="1200" cap="none" spc="0" normalizeH="0" baseline="0" noProof="0" dirty="0">
                <a:ln>
                  <a:noFill/>
                </a:ln>
                <a:solidFill>
                  <a:srgbClr val="1A98FF">
                    <a:lumMod val="75000"/>
                  </a:srgbClr>
                </a:solidFill>
                <a:effectLst/>
                <a:uLnTx/>
                <a:uFillTx/>
                <a:latin typeface="Times New Roman" panose="02020603050405020304" pitchFamily="18" charset="0"/>
                <a:ea typeface="+mj-ea"/>
                <a:cs typeface="+mj-cs"/>
              </a:rPr>
              <a:t> </a:t>
            </a:r>
            <a:r>
              <a:rPr kumimoji="0" lang="en-US" sz="2400" b="1" i="0" u="none" strike="noStrike" kern="1200" cap="none" spc="0" normalizeH="0" baseline="0" noProof="0" dirty="0" err="1">
                <a:ln>
                  <a:noFill/>
                </a:ln>
                <a:solidFill>
                  <a:srgbClr val="1A98FF">
                    <a:lumMod val="75000"/>
                  </a:srgbClr>
                </a:solidFill>
                <a:effectLst/>
                <a:uLnTx/>
                <a:uFillTx/>
                <a:latin typeface="Times New Roman" panose="02020603050405020304" pitchFamily="18" charset="0"/>
                <a:ea typeface="+mj-ea"/>
                <a:cs typeface="+mj-cs"/>
              </a:rPr>
              <a:t>học</a:t>
            </a:r>
            <a:endParaRPr kumimoji="0" lang="x-none" sz="2400" b="1" i="0" u="none" strike="noStrike" kern="1200" cap="none" spc="0" normalizeH="0" baseline="0" noProof="0" dirty="0">
              <a:ln>
                <a:noFill/>
              </a:ln>
              <a:solidFill>
                <a:srgbClr val="1A98FF">
                  <a:lumMod val="75000"/>
                </a:srgbClr>
              </a:solidFill>
              <a:effectLst/>
              <a:uLnTx/>
              <a:uFillTx/>
              <a:latin typeface="Univers"/>
              <a:ea typeface="+mj-ea"/>
              <a:cs typeface="+mj-cs"/>
            </a:endParaRPr>
          </a:p>
        </p:txBody>
      </p:sp>
      <p:sp>
        <p:nvSpPr>
          <p:cNvPr id="7" name="Title 1">
            <a:extLst>
              <a:ext uri="{FF2B5EF4-FFF2-40B4-BE49-F238E27FC236}">
                <a16:creationId xmlns:a16="http://schemas.microsoft.com/office/drawing/2014/main" id="{FF6A4759-DB7D-487B-8FB6-4FBA13BC1345}"/>
              </a:ext>
            </a:extLst>
          </p:cNvPr>
          <p:cNvSpPr>
            <a:spLocks noGrp="1"/>
          </p:cNvSpPr>
          <p:nvPr>
            <p:ph type="title"/>
          </p:nvPr>
        </p:nvSpPr>
        <p:spPr>
          <a:xfrm>
            <a:off x="560173" y="117989"/>
            <a:ext cx="11236411" cy="746983"/>
          </a:xfrm>
        </p:spPr>
        <p:txBody>
          <a:bodyPr>
            <a:normAutofit fontScale="90000"/>
          </a:bodyPr>
          <a:lstStyle/>
          <a:p>
            <a:pPr indent="342265" algn="ctr">
              <a:lnSpc>
                <a:spcPct val="100000"/>
              </a:lnSpc>
            </a:pPr>
            <a:r>
              <a:rPr lang="pt-BR" sz="2200" b="1" dirty="0">
                <a:solidFill>
                  <a:schemeClr val="accent6">
                    <a:lumMod val="75000"/>
                  </a:schemeClr>
                </a:solidFill>
                <a:latin typeface="Times New Roman" panose="02020603050405020304" pitchFamily="18" charset="0"/>
              </a:rPr>
              <a:t/>
            </a:r>
            <a:br>
              <a:rPr lang="pt-BR" sz="2200" b="1" dirty="0">
                <a:solidFill>
                  <a:schemeClr val="accent6">
                    <a:lumMod val="75000"/>
                  </a:schemeClr>
                </a:solidFill>
                <a:latin typeface="Times New Roman" panose="02020603050405020304" pitchFamily="18" charset="0"/>
              </a:rPr>
            </a:br>
            <a:r>
              <a:rPr lang="pt-BR" sz="2200" b="1" dirty="0">
                <a:solidFill>
                  <a:schemeClr val="accent6">
                    <a:lumMod val="75000"/>
                  </a:schemeClr>
                </a:solidFill>
                <a:latin typeface="Times New Roman" panose="02020603050405020304" pitchFamily="18" charset="0"/>
              </a:rPr>
              <a:t>HƯỚNG DẪN THỰC HIỆN KẾ HOẠCH GIÁO DỤC</a:t>
            </a:r>
            <a:r>
              <a:rPr lang="pt-BR" sz="2200" b="1" dirty="0">
                <a:solidFill>
                  <a:schemeClr val="accent6">
                    <a:lumMod val="75000"/>
                  </a:schemeClr>
                </a:solidFill>
                <a:effectLst/>
                <a:latin typeface="Times New Roman" panose="02020603050405020304" pitchFamily="18" charset="0"/>
                <a:ea typeface="Calibri" panose="020F0502020204030204" pitchFamily="34" charset="0"/>
              </a:rPr>
              <a:t> LỚP 5 CHƯƠNG TRÌNH 2006 </a:t>
            </a:r>
            <a:br>
              <a:rPr lang="pt-BR" sz="2200" b="1" dirty="0">
                <a:solidFill>
                  <a:schemeClr val="accent6">
                    <a:lumMod val="75000"/>
                  </a:schemeClr>
                </a:solidFill>
                <a:effectLst/>
                <a:latin typeface="Times New Roman" panose="02020603050405020304" pitchFamily="18" charset="0"/>
                <a:ea typeface="Calibri" panose="020F0502020204030204" pitchFamily="34" charset="0"/>
              </a:rPr>
            </a:br>
            <a:r>
              <a:rPr lang="pt-BR" sz="2200" b="1" dirty="0">
                <a:solidFill>
                  <a:schemeClr val="accent6">
                    <a:lumMod val="75000"/>
                  </a:schemeClr>
                </a:solidFill>
                <a:effectLst/>
                <a:latin typeface="Times New Roman" panose="02020603050405020304" pitchFamily="18" charset="0"/>
                <a:ea typeface="Calibri" panose="020F0502020204030204" pitchFamily="34" charset="0"/>
              </a:rPr>
              <a:t>TỪ NĂM HỌC 2021 – 2022 </a:t>
            </a:r>
            <a:r>
              <a:rPr lang="x-none" sz="2200" dirty="0">
                <a:solidFill>
                  <a:schemeClr val="accent6">
                    <a:lumMod val="75000"/>
                  </a:schemeClr>
                </a:solidFill>
                <a:effectLst/>
                <a:latin typeface="Times New Roman" panose="02020603050405020304" pitchFamily="18" charset="0"/>
                <a:ea typeface="Times New Roman" panose="02020603050405020304" pitchFamily="18" charset="0"/>
              </a:rPr>
              <a:t/>
            </a:r>
            <a:br>
              <a:rPr lang="x-none" sz="2200" dirty="0">
                <a:solidFill>
                  <a:schemeClr val="accent6">
                    <a:lumMod val="75000"/>
                  </a:schemeClr>
                </a:solidFill>
                <a:effectLst/>
                <a:latin typeface="Times New Roman" panose="02020603050405020304" pitchFamily="18" charset="0"/>
                <a:ea typeface="Times New Roman" panose="02020603050405020304" pitchFamily="18" charset="0"/>
              </a:rPr>
            </a:br>
            <a:endParaRPr lang="x-none" sz="2200" dirty="0">
              <a:solidFill>
                <a:schemeClr val="accent6">
                  <a:lumMod val="75000"/>
                </a:schemeClr>
              </a:solidFill>
            </a:endParaRPr>
          </a:p>
        </p:txBody>
      </p:sp>
    </p:spTree>
    <p:extLst>
      <p:ext uri="{BB962C8B-B14F-4D97-AF65-F5344CB8AC3E}">
        <p14:creationId xmlns:p14="http://schemas.microsoft.com/office/powerpoint/2010/main" val="10062554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27D06FE-CE67-491E-BC92-6D2AFCF248E5"/>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2.23.08"/>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2541</TotalTime>
  <Words>2168</Words>
  <Application>Microsoft Office PowerPoint</Application>
  <PresentationFormat>Widescreen</PresentationFormat>
  <Paragraphs>147</Paragraphs>
  <Slides>30</Slides>
  <Notes>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Arial</vt:lpstr>
      <vt:lpstr>Calibri</vt:lpstr>
      <vt:lpstr>Calibri Light</vt:lpstr>
      <vt:lpstr>等线</vt:lpstr>
      <vt:lpstr>MS Mincho</vt:lpstr>
      <vt:lpstr>Times New Roman</vt:lpstr>
      <vt:lpstr>Univers</vt:lpstr>
      <vt:lpstr>Wingdings</vt:lpstr>
      <vt:lpstr>Retrospect</vt:lpstr>
      <vt:lpstr>GradientVTI</vt:lpstr>
      <vt:lpstr>1_Office Theme</vt:lpstr>
      <vt:lpstr>3_Office Theme</vt:lpstr>
      <vt:lpstr>PowerPoint Presentation</vt:lpstr>
      <vt:lpstr> HƯỚNG DẪN THỰC HIỆN KẾ HOẠCH GIÁO DỤC LỚP 5 CHƯƠNG TRÌNH 2006  TỪ NĂM HỌC 2021 – 2022  </vt:lpstr>
      <vt:lpstr> HƯỚNG DẪN THỰC HIỆN KẾ HOẠCH GIÁO DỤC LỚP 5 CHƯƠNG TRÌNH 2006  TỪ NĂM HỌC 2021 – 2022  </vt:lpstr>
      <vt:lpstr> HƯỚNG DẪN THỰC HIỆN KẾ HOẠCH GIÁO DỤC LỚP 5 CHƯƠNG TRÌNH 2006  TỪ NĂM HỌC 2021 – 2022  </vt:lpstr>
      <vt:lpstr> HƯỚNG DẪN THỰC HIỆN KẾ HOẠCH GIÁO DỤC LỚP 5 CHƯƠNG TRÌNH 2006  TỪ NĂM HỌC 2021 – 2022  </vt:lpstr>
      <vt:lpstr> HƯỚNG DẪN THỰC HIỆN KẾ HOẠCH GIÁO DỤC LỚP 5 CHƯƠNG TRÌNH 2006  TỪ NĂM HỌC 2021 – 2022  </vt:lpstr>
      <vt:lpstr> HƯỚNG DẪN THỰC HIỆN KẾ HOẠCH GIÁO DỤC LỚP 5 CHƯƠNG TRÌNH 2006  TỪ NĂM HỌC 2021 – 2022  </vt:lpstr>
      <vt:lpstr> HƯỚNG DẪN THỰC HIỆN KẾ HOẠCH GIÁO DỤC LỚP 5 CHƯƠNG TRÌNH 2006  TỪ NĂM HỌC 2021 – 2022  </vt:lpstr>
      <vt:lpstr> HƯỚNG DẪN THỰC HIỆN KẾ HOẠCH GIÁO DỤC LỚP 5 CHƯƠNG TRÌNH 2006  TỪ NĂM HỌC 2021 – 2022  </vt:lpstr>
      <vt:lpstr> HƯỚNG DẪN THỰC HIỆN KẾ HOẠCH GIÁO DỤC LỚP 5 CHƯƠNG TRÌNH 2006  TỪ NĂM HỌC 2021 – 2022  </vt:lpstr>
      <vt:lpstr> HƯỚNG DẪN THỰC HIỆN KẾ HOẠCH GIÁO DỤC LỚP 5 CHƯƠNG TRÌNH 2006  TỪ NĂM HỌC 2021 – 2022  </vt:lpstr>
      <vt:lpstr>PowerPoint Presentation</vt:lpstr>
      <vt:lpstr> HƯỚNG DẪN THỰC HIỆN KẾ HOẠCH GIÁO DỤC LỚP 5 CHƯƠNG TRÌNH 2006  TỪ NĂM HỌC 2021 – 2022  </vt:lpstr>
      <vt:lpstr>PowerPoint Presentation</vt:lpstr>
      <vt:lpstr>PowerPoint Presentation</vt:lpstr>
      <vt:lpstr>PowerPoint Presentation</vt:lpstr>
      <vt:lpstr> HƯỚNG DẪN THỰC HIỆN KẾ HOẠCH GIÁO DỤC LỚP 5 CHƯƠNG TRÌNH 2006  TỪ NĂM HỌC 2021 – 2022  </vt:lpstr>
      <vt:lpstr>PowerPoint Presentation</vt:lpstr>
      <vt:lpstr>PowerPoint Presentation</vt:lpstr>
      <vt:lpstr> HƯỚNG DẪN THỰC HIỆN KẾ HOẠCH GIÁO DỤC LỚP 5 CHƯƠNG TRÌNH 2006  TỪ NĂM HỌC 2021 – 2022  </vt:lpstr>
      <vt:lpstr>PowerPoint Presentation</vt:lpstr>
      <vt:lpstr>PowerPoint Presentation</vt:lpstr>
      <vt:lpstr>PowerPoint Presentation</vt:lpstr>
      <vt:lpstr>PowerPoint Presentation</vt:lpstr>
      <vt:lpstr>ĐỐI VỚI MÔN TOÁN</vt:lpstr>
      <vt:lpstr>Nguyên tắc điều chỉnh</vt:lpstr>
      <vt:lpstr>Những điểm khác biệt của chương trình Toán 2018</vt:lpstr>
      <vt:lpstr>Một số bổ sung</vt:lpstr>
      <vt:lpstr>Ví dụ về một số yếu tố xác suất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02.23.08</dc:title>
  <dc:creator>WIN7</dc:creator>
  <cp:lastModifiedBy>Admin</cp:lastModifiedBy>
  <cp:revision>395</cp:revision>
  <dcterms:created xsi:type="dcterms:W3CDTF">2017-08-18T03:02:00Z</dcterms:created>
  <dcterms:modified xsi:type="dcterms:W3CDTF">2021-09-12T11:38:30Z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